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8" r:id="rId2"/>
    <p:sldId id="265" r:id="rId3"/>
    <p:sldId id="259" r:id="rId4"/>
    <p:sldId id="285" r:id="rId5"/>
    <p:sldId id="286" r:id="rId6"/>
    <p:sldId id="287" r:id="rId7"/>
    <p:sldId id="288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012ECD-51FC-41F1-AA8D-1B2483CD663E}" styleName="淡色スタイル 2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淡色スタイル 2 - アクセント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4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9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110400-0717-4EFD-8B48-A420AEE0252E}" type="datetimeFigureOut">
              <a:rPr kumimoji="1" lang="ja-JP" altLang="en-US" smtClean="0"/>
              <a:t>2021/10/11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5E38C1-AFC7-4605-B6C8-0E12A2FD90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4700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 flipV="1">
            <a:off x="0" y="3437468"/>
            <a:ext cx="12192000" cy="342053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l"/>
            <a:endParaRPr kumimoji="1" lang="ja-JP" alt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91643" y="3437467"/>
            <a:ext cx="8985956" cy="1935163"/>
          </a:xfrm>
        </p:spPr>
        <p:txBody>
          <a:bodyPr anchor="ctr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91643" y="5638800"/>
            <a:ext cx="8376357" cy="101414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88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13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5401"/>
            <a:ext cx="10515600" cy="50037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29697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11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2873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9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 userDrawn="1"/>
        </p:nvSpPr>
        <p:spPr>
          <a:xfrm>
            <a:off x="0" y="767443"/>
            <a:ext cx="12192000" cy="5655551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10202238" y="-12445"/>
            <a:ext cx="1989763" cy="763559"/>
          </a:xfrm>
          <a:prstGeom prst="rect">
            <a:avLst/>
          </a:prstGeom>
          <a:solidFill>
            <a:schemeClr val="bg1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投影限り</a:t>
            </a:r>
          </a:p>
        </p:txBody>
      </p:sp>
    </p:spTree>
    <p:extLst>
      <p:ext uri="{BB962C8B-B14F-4D97-AF65-F5344CB8AC3E}">
        <p14:creationId xmlns:p14="http://schemas.microsoft.com/office/powerpoint/2010/main" val="310260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0" y="4847347"/>
            <a:ext cx="12192000" cy="730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10397447" y="6000108"/>
            <a:ext cx="1794553" cy="8578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40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End</a:t>
            </a:r>
            <a:endParaRPr kumimoji="1" lang="ja-JP" altLang="en-US" sz="4400" dirty="0">
              <a:solidFill>
                <a:srgbClr val="00206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430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5614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936F1-1657-4947-9586-A7B0DC085A9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4252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0" r:id="rId3"/>
    <p:sldLayoutId id="2147483664" r:id="rId4"/>
    <p:sldLayoutId id="2147483671" r:id="rId5"/>
    <p:sldLayoutId id="2147483673" r:id="rId6"/>
    <p:sldLayoutId id="2147483672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>
          <a:xfrm>
            <a:off x="285750" y="3437467"/>
            <a:ext cx="11854543" cy="2798233"/>
          </a:xfrm>
        </p:spPr>
        <p:txBody>
          <a:bodyPr/>
          <a:lstStyle/>
          <a:p>
            <a:r>
              <a:rPr lang="ja-JP" altLang="en-US" dirty="0"/>
              <a:t>概念モデリング</a:t>
            </a:r>
            <a:br>
              <a:rPr lang="en-US" altLang="ja-JP" dirty="0"/>
            </a:br>
            <a:r>
              <a:rPr lang="ja-JP" altLang="en-US" dirty="0"/>
              <a:t>　思考系</a:t>
            </a:r>
            <a:r>
              <a:rPr lang="en-US" altLang="ja-JP" dirty="0"/>
              <a:t>UML</a:t>
            </a:r>
            <a:r>
              <a:rPr lang="ja-JP" altLang="en-US" dirty="0"/>
              <a:t>モデリングエクササイズ</a:t>
            </a:r>
            <a:br>
              <a:rPr lang="en-US" altLang="ja-JP" dirty="0"/>
            </a:br>
            <a:r>
              <a:rPr lang="ja-JP" altLang="en-US" dirty="0"/>
              <a:t>　演習</a:t>
            </a:r>
            <a:r>
              <a:rPr lang="en-US" altLang="ja-JP" dirty="0"/>
              <a:t>5</a:t>
            </a:r>
            <a:r>
              <a:rPr lang="ja-JP" altLang="en-US" dirty="0"/>
              <a:t>「ホテル」をモデル化する</a:t>
            </a:r>
            <a:endParaRPr kumimoji="1" lang="ja-JP" altLang="en-US" dirty="0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2" name="オーディオ 1">
            <a:hlinkClick r:id="" action="ppaction://media"/>
            <a:extLst>
              <a:ext uri="{FF2B5EF4-FFF2-40B4-BE49-F238E27FC236}">
                <a16:creationId xmlns:a16="http://schemas.microsoft.com/office/drawing/2014/main" id="{3513DDA2-AAD1-4B8A-90E0-A541945390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2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14"/>
    </mc:Choice>
    <mc:Fallback xmlns="">
      <p:transition spd="slow" advTm="62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7D9BD6-4F48-4A78-88F3-4DE1B537F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題材書籍の紹介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B603F2-AC92-4E02-B297-913B13BAB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692" y="959501"/>
            <a:ext cx="7419108" cy="533652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思考系</a:t>
            </a:r>
            <a:r>
              <a:rPr kumimoji="1" lang="en-US" altLang="ja-JP" dirty="0"/>
              <a:t>UML</a:t>
            </a:r>
            <a:r>
              <a:rPr kumimoji="1" lang="ja-JP" altLang="en-US" dirty="0"/>
              <a:t>モデリング即効エクササイズ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―</a:t>
            </a:r>
            <a:r>
              <a:rPr kumimoji="1" lang="ja-JP" altLang="en-US" dirty="0"/>
              <a:t>モデ力を鍛える</a:t>
            </a:r>
            <a:r>
              <a:rPr kumimoji="1" lang="en-US" altLang="ja-JP" dirty="0"/>
              <a:t>13</a:t>
            </a:r>
            <a:r>
              <a:rPr kumimoji="1" lang="ja-JP" altLang="en-US" dirty="0"/>
              <a:t>の自主トレメニュー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sz="2400" dirty="0"/>
              <a:t>出版社 ‏ </a:t>
            </a:r>
            <a:r>
              <a:rPr kumimoji="1" lang="en-US" altLang="ja-JP" sz="2400" dirty="0"/>
              <a:t>: ‎ </a:t>
            </a:r>
            <a:r>
              <a:rPr kumimoji="1" lang="ja-JP" altLang="en-US" sz="2400" dirty="0"/>
              <a:t>翔泳社 </a:t>
            </a:r>
            <a:r>
              <a:rPr kumimoji="1" lang="en-US" altLang="ja-JP" sz="2400" dirty="0"/>
              <a:t>(2004/7/1)</a:t>
            </a:r>
          </a:p>
          <a:p>
            <a:pPr marL="0" indent="0">
              <a:buNone/>
            </a:pPr>
            <a:r>
              <a:rPr kumimoji="1" lang="en-US" altLang="ja-JP" sz="2400" dirty="0"/>
              <a:t>ISBN-13 ‏ : ‎ 978-4798107127</a:t>
            </a:r>
            <a:endParaRPr kumimoji="1" lang="ja-JP" altLang="en-US" sz="24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8673CA-4415-4EC2-BE7A-A77E24F6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436" y="959501"/>
            <a:ext cx="3319392" cy="4665444"/>
          </a:xfrm>
          <a:prstGeom prst="rect">
            <a:avLst/>
          </a:prstGeom>
        </p:spPr>
      </p:pic>
      <p:pic>
        <p:nvPicPr>
          <p:cNvPr id="8" name="オーディオ 7">
            <a:hlinkClick r:id="" action="ppaction://media"/>
            <a:extLst>
              <a:ext uri="{FF2B5EF4-FFF2-40B4-BE49-F238E27FC236}">
                <a16:creationId xmlns:a16="http://schemas.microsoft.com/office/drawing/2014/main" id="{560734F9-C6C6-483F-9C94-F59E66F531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16"/>
    </mc:Choice>
    <mc:Fallback xmlns="">
      <p:transition spd="slow" advTm="76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演習</a:t>
            </a:r>
            <a:r>
              <a:rPr lang="en-US" altLang="ja-JP" dirty="0"/>
              <a:t>5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DB27EF6-4E98-40D1-89A8-BFA078B67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153"/>
            <a:ext cx="10515600" cy="5245331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「ホテル」をモデル化する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endParaRPr lang="ja-JP" altLang="en-US" sz="4800" dirty="0"/>
          </a:p>
        </p:txBody>
      </p:sp>
      <p:pic>
        <p:nvPicPr>
          <p:cNvPr id="3" name="オーディオ 2">
            <a:hlinkClick r:id="" action="ppaction://media"/>
            <a:extLst>
              <a:ext uri="{FF2B5EF4-FFF2-40B4-BE49-F238E27FC236}">
                <a16:creationId xmlns:a16="http://schemas.microsoft.com/office/drawing/2014/main" id="{B113E963-72CF-477F-9428-3741799ABA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55"/>
    </mc:Choice>
    <mc:Fallback xmlns="">
      <p:transition spd="slow" advTm="6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4DC22A3-F3EE-4A50-979A-BBC8101D9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状況理解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0D5793C-8B17-4C9B-B0D7-2A993F2F5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6260" y="959501"/>
            <a:ext cx="6987540" cy="1440799"/>
          </a:xfrm>
        </p:spPr>
        <p:txBody>
          <a:bodyPr>
            <a:noAutofit/>
          </a:bodyPr>
          <a:lstStyle/>
          <a:p>
            <a:r>
              <a:rPr kumimoji="1" lang="ja-JP" altLang="en-US" sz="3200" dirty="0"/>
              <a:t>以下のようなホテルをモデル化する</a:t>
            </a:r>
            <a:endParaRPr kumimoji="1" lang="en-US" altLang="ja-JP" sz="3200" dirty="0"/>
          </a:p>
          <a:p>
            <a:endParaRPr lang="en-US" altLang="ja-JP" sz="3200" dirty="0"/>
          </a:p>
          <a:p>
            <a:pPr marL="0" indent="0">
              <a:buNone/>
            </a:pPr>
            <a:endParaRPr lang="en-US" altLang="ja-JP" sz="3200" dirty="0"/>
          </a:p>
          <a:p>
            <a:endParaRPr lang="en-US" altLang="ja-JP" sz="3200" dirty="0"/>
          </a:p>
          <a:p>
            <a:endParaRPr lang="en-US" altLang="ja-JP" sz="3200" dirty="0"/>
          </a:p>
          <a:p>
            <a:pPr marL="0" indent="0">
              <a:buNone/>
            </a:pPr>
            <a:endParaRPr lang="en-US" altLang="ja-JP" sz="3200" dirty="0"/>
          </a:p>
          <a:p>
            <a:r>
              <a:rPr lang="ja-JP" altLang="en-US" sz="3200" dirty="0"/>
              <a:t>部屋ごとに部屋番号と空き状況管理がされている</a:t>
            </a:r>
            <a:endParaRPr lang="en-US" altLang="ja-JP" sz="3200" dirty="0"/>
          </a:p>
        </p:txBody>
      </p:sp>
      <p:pic>
        <p:nvPicPr>
          <p:cNvPr id="1026" name="Picture 2" descr="ホテルのイラスト">
            <a:extLst>
              <a:ext uri="{FF2B5EF4-FFF2-40B4-BE49-F238E27FC236}">
                <a16:creationId xmlns:a16="http://schemas.microsoft.com/office/drawing/2014/main" id="{2583E520-4EAD-4ACB-B576-37B80AC66A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362" y="1195769"/>
            <a:ext cx="3810000" cy="2619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94326899-DCBF-448E-9A73-049927AAF2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058135"/>
              </p:ext>
            </p:extLst>
          </p:nvPr>
        </p:nvGraphicFramePr>
        <p:xfrm>
          <a:off x="4478274" y="1679900"/>
          <a:ext cx="7484364" cy="231648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194560">
                  <a:extLst>
                    <a:ext uri="{9D8B030D-6E8A-4147-A177-3AD203B41FA5}">
                      <a16:colId xmlns:a16="http://schemas.microsoft.com/office/drawing/2014/main" val="263344603"/>
                    </a:ext>
                  </a:extLst>
                </a:gridCol>
                <a:gridCol w="1613916">
                  <a:extLst>
                    <a:ext uri="{9D8B030D-6E8A-4147-A177-3AD203B41FA5}">
                      <a16:colId xmlns:a16="http://schemas.microsoft.com/office/drawing/2014/main" val="405324712"/>
                    </a:ext>
                  </a:extLst>
                </a:gridCol>
                <a:gridCol w="3675888">
                  <a:extLst>
                    <a:ext uri="{9D8B030D-6E8A-4147-A177-3AD203B41FA5}">
                      <a16:colId xmlns:a16="http://schemas.microsoft.com/office/drawing/2014/main" val="707511979"/>
                    </a:ext>
                  </a:extLst>
                </a:gridCol>
              </a:tblGrid>
              <a:tr h="569687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客室タイプ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部屋数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一泊あたり料金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057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シングル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20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6,200</a:t>
                      </a:r>
                      <a:r>
                        <a:rPr kumimoji="1" lang="ja-JP" altLang="en-US" sz="3200" dirty="0"/>
                        <a:t>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675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ツイン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10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9,800</a:t>
                      </a:r>
                      <a:r>
                        <a:rPr kumimoji="1" lang="ja-JP" altLang="en-US" sz="3200" dirty="0"/>
                        <a:t>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883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ダブル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5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11,800</a:t>
                      </a:r>
                      <a:r>
                        <a:rPr kumimoji="1" lang="ja-JP" altLang="en-US" sz="3200" dirty="0"/>
                        <a:t>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18291"/>
                  </a:ext>
                </a:extLst>
              </a:tr>
            </a:tbl>
          </a:graphicData>
        </a:graphic>
      </p:graphicFrame>
      <p:pic>
        <p:nvPicPr>
          <p:cNvPr id="6" name="オーディオ 5">
            <a:hlinkClick r:id="" action="ppaction://media"/>
            <a:extLst>
              <a:ext uri="{FF2B5EF4-FFF2-40B4-BE49-F238E27FC236}">
                <a16:creationId xmlns:a16="http://schemas.microsoft.com/office/drawing/2014/main" id="{670BA5A9-08D4-4CF4-9AA9-0FE9C32D91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262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93"/>
    </mc:Choice>
    <mc:Fallback xmlns="">
      <p:transition spd="slow" advTm="466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92" x="4038600" y="6775450"/>
          <p14:tracePt t="3999" x="4019550" y="6700838"/>
          <p14:tracePt t="4007" x="3990975" y="6629400"/>
          <p14:tracePt t="4016" x="3956050" y="6540500"/>
          <p14:tracePt t="4024" x="3908425" y="6427788"/>
          <p14:tracePt t="4032" x="3851275" y="6284913"/>
          <p14:tracePt t="4040" x="3787775" y="6113463"/>
          <p14:tracePt t="4048" x="3716338" y="5926138"/>
          <p14:tracePt t="4056" x="3635375" y="5708650"/>
          <p14:tracePt t="4064" x="3541713" y="5491163"/>
          <p14:tracePt t="4072" x="3459163" y="5286375"/>
          <p14:tracePt t="4080" x="3379788" y="5099050"/>
          <p14:tracePt t="4088" x="3313113" y="4926013"/>
          <p14:tracePt t="4096" x="3275013" y="4760913"/>
          <p14:tracePt t="4104" x="3244850" y="4652963"/>
          <p14:tracePt t="4112" x="3233738" y="4567238"/>
          <p14:tracePt t="4120" x="3227388" y="4506913"/>
          <p14:tracePt t="4128" x="3227388" y="4446588"/>
          <p14:tracePt t="4136" x="3227388" y="4394200"/>
          <p14:tracePt t="4145" x="3227388" y="4349750"/>
          <p14:tracePt t="4152" x="3227388" y="4313238"/>
          <p14:tracePt t="4160" x="3227388" y="4283075"/>
          <p14:tracePt t="4168" x="3227388" y="4252913"/>
          <p14:tracePt t="4178" x="3227388" y="4230688"/>
          <p14:tracePt t="4186" x="3227388" y="4211638"/>
          <p14:tracePt t="4194" x="3227388" y="4200525"/>
          <p14:tracePt t="4202" x="3227388" y="4189413"/>
          <p14:tracePt t="4210" x="3227388" y="4181475"/>
          <p14:tracePt t="4219" x="3227388" y="4173538"/>
          <p14:tracePt t="4226" x="3230563" y="4162425"/>
          <p14:tracePt t="4234" x="3233738" y="4151313"/>
          <p14:tracePt t="4250" x="3238500" y="4148138"/>
          <p14:tracePt t="4258" x="3244850" y="4143375"/>
          <p14:tracePt t="4266" x="3249613" y="4140200"/>
          <p14:tracePt t="4274" x="3255963" y="4137025"/>
          <p14:tracePt t="4283" x="3260725" y="4132263"/>
          <p14:tracePt t="4290" x="3260725" y="4129088"/>
          <p14:tracePt t="4298" x="3263900" y="4125913"/>
          <p14:tracePt t="4306" x="3268663" y="4125913"/>
          <p14:tracePt t="4322" x="3268663" y="4121150"/>
          <p14:tracePt t="4338" x="3268663" y="4117975"/>
          <p14:tracePt t="4412" x="3271838" y="4121150"/>
          <p14:tracePt t="4418" x="3271838" y="4132263"/>
          <p14:tracePt t="4426" x="3271838" y="4143375"/>
          <p14:tracePt t="4434" x="3271838" y="4151313"/>
          <p14:tracePt t="4442" x="3271838" y="4154488"/>
          <p14:tracePt t="4636" x="3271838" y="4151313"/>
          <p14:tracePt t="4644" x="3260725" y="4117975"/>
          <p14:tracePt t="4652" x="3255963" y="4084638"/>
          <p14:tracePt t="4660" x="3255963" y="4046538"/>
          <p14:tracePt t="4668" x="3255963" y="4002088"/>
          <p14:tracePt t="4676" x="3255963" y="3963988"/>
          <p14:tracePt t="4684" x="3260725" y="3919538"/>
          <p14:tracePt t="4692" x="3263900" y="3875088"/>
          <p14:tracePt t="4700" x="3275013" y="3825875"/>
          <p14:tracePt t="4708" x="3294063" y="3765550"/>
          <p14:tracePt t="4716" x="3321050" y="3694113"/>
          <p14:tracePt t="4724" x="3357563" y="3624263"/>
          <p14:tracePt t="4732" x="3409950" y="3533775"/>
          <p14:tracePt t="4742" x="3473450" y="3443288"/>
          <p14:tracePt t="4750" x="3544888" y="3346450"/>
          <p14:tracePt t="4758" x="3624263" y="3249613"/>
          <p14:tracePt t="4766" x="3687763" y="3181350"/>
          <p14:tracePt t="4774" x="3757613" y="3111500"/>
          <p14:tracePt t="4782" x="3844925" y="3032125"/>
          <p14:tracePt t="4790" x="3933825" y="2971800"/>
          <p14:tracePt t="4798" x="4024313" y="2919413"/>
          <p14:tracePt t="4806" x="4113213" y="2867025"/>
          <p14:tracePt t="4815" x="4184650" y="2825750"/>
          <p14:tracePt t="4822" x="4259263" y="2789238"/>
          <p14:tracePt t="4830" x="4349750" y="2736850"/>
          <p14:tracePt t="4838" x="4421188" y="2695575"/>
          <p14:tracePt t="4846" x="4521200" y="2651125"/>
          <p14:tracePt t="4854" x="4622800" y="2593975"/>
          <p14:tracePt t="4862" x="4705350" y="2560638"/>
          <p14:tracePt t="4870" x="4821238" y="2511425"/>
          <p14:tracePt t="4878" x="4900613" y="2486025"/>
          <p14:tracePt t="4886" x="4959350" y="2459038"/>
          <p14:tracePt t="4894" x="5000625" y="2447925"/>
          <p14:tracePt t="4902" x="5019675" y="2444750"/>
          <p14:tracePt t="4934" x="5019675" y="2447925"/>
          <p14:tracePt t="4942" x="5019675" y="2452688"/>
          <p14:tracePt t="4950" x="5011738" y="2455863"/>
          <p14:tracePt t="4958" x="5005388" y="2459038"/>
          <p14:tracePt t="4966" x="4997450" y="2463800"/>
          <p14:tracePt t="4974" x="4989513" y="2463800"/>
          <p14:tracePt t="4982" x="4981575" y="2466975"/>
          <p14:tracePt t="4990" x="4970463" y="2466975"/>
          <p14:tracePt t="4998" x="4964113" y="2466975"/>
          <p14:tracePt t="5007" x="4956175" y="2466975"/>
          <p14:tracePt t="5015" x="4948238" y="2463800"/>
          <p14:tracePt t="5022" x="4945063" y="2463800"/>
          <p14:tracePt t="5030" x="4937125" y="2459038"/>
          <p14:tracePt t="5040" x="4933950" y="2455863"/>
          <p14:tracePt t="5048" x="4926013" y="2452688"/>
          <p14:tracePt t="5056" x="4918075" y="2447925"/>
          <p14:tracePt t="5064" x="4914900" y="2444750"/>
          <p14:tracePt t="5072" x="4911725" y="2444750"/>
          <p14:tracePt t="5080" x="4911725" y="2439988"/>
          <p14:tracePt t="5088" x="4911725" y="2436813"/>
          <p14:tracePt t="5096" x="4911725" y="2433638"/>
          <p14:tracePt t="5104" x="4911725" y="2425700"/>
          <p14:tracePt t="5112" x="4937125" y="2414588"/>
          <p14:tracePt t="5120" x="4964113" y="2395538"/>
          <p14:tracePt t="5128" x="4997450" y="2373313"/>
          <p14:tracePt t="5136" x="5038725" y="2347913"/>
          <p14:tracePt t="5144" x="5072063" y="2317750"/>
          <p14:tracePt t="5152" x="5099050" y="2287588"/>
          <p14:tracePt t="5160" x="5121275" y="2260600"/>
          <p14:tracePt t="5168" x="5135563" y="2235200"/>
          <p14:tracePt t="5176" x="5143500" y="2212975"/>
          <p14:tracePt t="5184" x="5143500" y="2201863"/>
          <p14:tracePt t="5216" x="5116513" y="2163763"/>
          <p14:tracePt t="5224" x="5094288" y="2163763"/>
          <p14:tracePt t="5235" x="5068888" y="2155825"/>
          <p14:tracePt t="5240" x="5046663" y="2155825"/>
          <p14:tracePt t="5248" x="5022850" y="2155825"/>
          <p14:tracePt t="5256" x="5005388" y="2155825"/>
          <p14:tracePt t="5264" x="4994275" y="2152650"/>
          <p14:tracePt t="5272" x="4981575" y="2149475"/>
          <p14:tracePt t="5281" x="4978400" y="2144713"/>
          <p14:tracePt t="5288" x="4970463" y="2141538"/>
          <p14:tracePt t="5296" x="4964113" y="2136775"/>
          <p14:tracePt t="5304" x="4959350" y="2136775"/>
          <p14:tracePt t="5312" x="4953000" y="2133600"/>
          <p14:tracePt t="5322" x="4948238" y="2133600"/>
          <p14:tracePt t="5330" x="4941888" y="2130425"/>
          <p14:tracePt t="5346" x="4937125" y="2130425"/>
          <p14:tracePt t="5354" x="4933950" y="2130425"/>
          <p14:tracePt t="5370" x="4929188" y="2130425"/>
          <p14:tracePt t="5378" x="4926013" y="2130425"/>
          <p14:tracePt t="5386" x="4922838" y="2133600"/>
          <p14:tracePt t="5394" x="4918075" y="2136775"/>
          <p14:tracePt t="5402" x="4911725" y="2149475"/>
          <p14:tracePt t="5410" x="4911725" y="2160588"/>
          <p14:tracePt t="5418" x="4911725" y="2166938"/>
          <p14:tracePt t="5426" x="4911725" y="2178050"/>
          <p14:tracePt t="5434" x="4911725" y="2193925"/>
          <p14:tracePt t="5442" x="4911725" y="2205038"/>
          <p14:tracePt t="5450" x="4906963" y="2216150"/>
          <p14:tracePt t="5459" x="4903788" y="2238375"/>
          <p14:tracePt t="5466" x="4900613" y="2257425"/>
          <p14:tracePt t="5474" x="4884738" y="2282825"/>
          <p14:tracePt t="5482" x="4862513" y="2301875"/>
          <p14:tracePt t="5490" x="4829175" y="2332038"/>
          <p14:tracePt t="5497" x="4772025" y="2362200"/>
          <p14:tracePt t="5506" x="4705350" y="2395538"/>
          <p14:tracePt t="5515" x="4603750" y="2428875"/>
          <p14:tracePt t="5522" x="4465638" y="2474913"/>
          <p14:tracePt t="5530" x="4316413" y="2500313"/>
          <p14:tracePt t="5540" x="4159250" y="2519363"/>
          <p14:tracePt t="5548" x="4016375" y="2527300"/>
          <p14:tracePt t="5554" x="3919538" y="2533650"/>
          <p14:tracePt t="5562" x="3844925" y="2533650"/>
          <p14:tracePt t="5570" x="3792538" y="2530475"/>
          <p14:tracePt t="5578" x="3762375" y="2530475"/>
          <p14:tracePt t="5586" x="3751263" y="2527300"/>
          <p14:tracePt t="5594" x="3751263" y="2519363"/>
          <p14:tracePt t="5604" x="3751263" y="2511425"/>
          <p14:tracePt t="5612" x="3751263" y="2500313"/>
          <p14:tracePt t="5618" x="3757613" y="2486025"/>
          <p14:tracePt t="5628" x="3787775" y="2463800"/>
          <p14:tracePt t="5636" x="3825875" y="2433638"/>
          <p14:tracePt t="5644" x="3862388" y="2411413"/>
          <p14:tracePt t="5652" x="3919538" y="2381250"/>
          <p14:tracePt t="5661" x="3975100" y="2347913"/>
          <p14:tracePt t="5668" x="4032250" y="2317750"/>
          <p14:tracePt t="5676" x="4090988" y="2295525"/>
          <p14:tracePt t="5684" x="4148138" y="2276475"/>
          <p14:tracePt t="5692" x="4200525" y="2260600"/>
          <p14:tracePt t="5700" x="4244975" y="2257425"/>
          <p14:tracePt t="5708" x="4283075" y="2257425"/>
          <p14:tracePt t="5716" x="4308475" y="2257425"/>
          <p14:tracePt t="5724" x="4319588" y="2260600"/>
          <p14:tracePt t="5732" x="4327525" y="2268538"/>
          <p14:tracePt t="5740" x="4327525" y="2276475"/>
          <p14:tracePt t="5748" x="4327525" y="2282825"/>
          <p14:tracePt t="5756" x="4327525" y="2290763"/>
          <p14:tracePt t="5765" x="4327525" y="2306638"/>
          <p14:tracePt t="5772" x="4319588" y="2317750"/>
          <p14:tracePt t="5781" x="4316413" y="2324100"/>
          <p14:tracePt t="5788" x="4308475" y="2332038"/>
          <p14:tracePt t="5796" x="4297363" y="2339975"/>
          <p14:tracePt t="5804" x="4283075" y="2351088"/>
          <p14:tracePt t="5812" x="4270375" y="2359025"/>
          <p14:tracePt t="5820" x="4259263" y="2359025"/>
          <p14:tracePt t="5828" x="4244975" y="2362200"/>
          <p14:tracePt t="5836" x="4233863" y="2365375"/>
          <p14:tracePt t="5844" x="4225925" y="2365375"/>
          <p14:tracePt t="5852" x="4214813" y="2365375"/>
          <p14:tracePt t="5860" x="4203700" y="2365375"/>
          <p14:tracePt t="5868" x="4189413" y="2362200"/>
          <p14:tracePt t="5876" x="4173538" y="2359025"/>
          <p14:tracePt t="5884" x="4159250" y="2359025"/>
          <p14:tracePt t="5894" x="4148138" y="2359025"/>
          <p14:tracePt t="5902" x="4140200" y="2354263"/>
          <p14:tracePt t="5910" x="4129088" y="2354263"/>
          <p14:tracePt t="5918" x="4121150" y="2354263"/>
          <p14:tracePt t="5926" x="4110038" y="2354263"/>
          <p14:tracePt t="5934" x="4098925" y="2354263"/>
          <p14:tracePt t="5943" x="4084638" y="2354263"/>
          <p14:tracePt t="5950" x="4079875" y="2354263"/>
          <p14:tracePt t="5958" x="4073525" y="2351088"/>
          <p14:tracePt t="5966" x="4068763" y="2351088"/>
          <p14:tracePt t="5974" x="4065588" y="2351088"/>
          <p14:tracePt t="5982" x="4060825" y="2347913"/>
          <p14:tracePt t="6054" x="4060825" y="2354263"/>
          <p14:tracePt t="6062" x="4060825" y="2370138"/>
          <p14:tracePt t="6070" x="4060825" y="2376488"/>
          <p14:tracePt t="6079" x="4068763" y="2384425"/>
          <p14:tracePt t="6086" x="4084638" y="2395538"/>
          <p14:tracePt t="6094" x="4095750" y="2403475"/>
          <p14:tracePt t="6102" x="4117975" y="2417763"/>
          <p14:tracePt t="6110" x="4140200" y="2433638"/>
          <p14:tracePt t="6118" x="4159250" y="2444750"/>
          <p14:tracePt t="6126" x="4178300" y="2459038"/>
          <p14:tracePt t="6134" x="4189413" y="2466975"/>
          <p14:tracePt t="6142" x="4195763" y="2474913"/>
          <p14:tracePt t="6150" x="4200525" y="2481263"/>
          <p14:tracePt t="6158" x="4200525" y="2486025"/>
          <p14:tracePt t="6220" x="4192588" y="2481263"/>
          <p14:tracePt t="6228" x="4189413" y="2474913"/>
          <p14:tracePt t="6236" x="4184650" y="2463800"/>
          <p14:tracePt t="6244" x="4184650" y="2447925"/>
          <p14:tracePt t="6252" x="4184650" y="2444750"/>
          <p14:tracePt t="6260" x="4189413" y="2425700"/>
          <p14:tracePt t="6268" x="4200525" y="2411413"/>
          <p14:tracePt t="6276" x="4233863" y="2387600"/>
          <p14:tracePt t="6284" x="4289425" y="2359025"/>
          <p14:tracePt t="6292" x="4352925" y="2320925"/>
          <p14:tracePt t="6300" x="4432300" y="2287588"/>
          <p14:tracePt t="6308" x="4529138" y="2249488"/>
          <p14:tracePt t="6316" x="4608513" y="2224088"/>
          <p14:tracePt t="6324" x="4705350" y="2185988"/>
          <p14:tracePt t="6332" x="4779963" y="2166938"/>
          <p14:tracePt t="6340" x="4837113" y="2149475"/>
          <p14:tracePt t="6348" x="4873625" y="2144713"/>
          <p14:tracePt t="6356" x="4884738" y="2144713"/>
          <p14:tracePt t="6364" x="4889500" y="2144713"/>
          <p14:tracePt t="6396" x="4889500" y="2149475"/>
          <p14:tracePt t="6412" x="4889500" y="2152650"/>
          <p14:tracePt t="6421" x="4889500" y="2155825"/>
          <p14:tracePt t="6428" x="4881563" y="2163763"/>
          <p14:tracePt t="6436" x="4881563" y="2166938"/>
          <p14:tracePt t="6444" x="4876800" y="2174875"/>
          <p14:tracePt t="6452" x="4876800" y="2182813"/>
          <p14:tracePt t="6462" x="4876800" y="2193925"/>
          <p14:tracePt t="6470" x="4876800" y="2201863"/>
          <p14:tracePt t="6478" x="4876800" y="2212975"/>
          <p14:tracePt t="6486" x="4876800" y="2230438"/>
          <p14:tracePt t="6494" x="4876800" y="2241550"/>
          <p14:tracePt t="6502" x="4873625" y="2254250"/>
          <p14:tracePt t="6510" x="4873625" y="2265363"/>
          <p14:tracePt t="6518" x="4870450" y="2271713"/>
          <p14:tracePt t="6526" x="4870450" y="2279650"/>
          <p14:tracePt t="6534" x="4870450" y="2282825"/>
          <p14:tracePt t="6542" x="4870450" y="2287588"/>
          <p14:tracePt t="6550" x="4870450" y="2290763"/>
          <p14:tracePt t="6566" x="4865688" y="2295525"/>
          <p14:tracePt t="6574" x="4862513" y="2295525"/>
          <p14:tracePt t="6598" x="4859338" y="2295525"/>
          <p14:tracePt t="6622" x="4854575" y="2295525"/>
          <p14:tracePt t="6630" x="4851400" y="2295525"/>
          <p14:tracePt t="6638" x="4848225" y="2295525"/>
          <p14:tracePt t="6654" x="4840288" y="2295525"/>
          <p14:tracePt t="6670" x="4832350" y="2295525"/>
          <p14:tracePt t="6678" x="4829175" y="2290763"/>
          <p14:tracePt t="6686" x="4821238" y="2287588"/>
          <p14:tracePt t="6694" x="4818063" y="2282825"/>
          <p14:tracePt t="6702" x="4810125" y="2279650"/>
          <p14:tracePt t="6710" x="4806950" y="2276475"/>
          <p14:tracePt t="6718" x="4806950" y="2271713"/>
          <p14:tracePt t="6726" x="4806950" y="2268538"/>
          <p14:tracePt t="6912" x="4802188" y="2268538"/>
          <p14:tracePt t="7380" x="4799013" y="2268538"/>
          <p14:tracePt t="7388" x="4795838" y="2268538"/>
          <p14:tracePt t="7397" x="4791075" y="2268538"/>
          <p14:tracePt t="7412" x="4787900" y="2268538"/>
          <p14:tracePt t="7436" x="4787900" y="2271713"/>
          <p14:tracePt t="7444" x="4784725" y="2271713"/>
          <p14:tracePt t="7468" x="4779963" y="2271713"/>
          <p14:tracePt t="7476" x="4776788" y="2271713"/>
          <p14:tracePt t="7486" x="4768850" y="2271713"/>
          <p14:tracePt t="7496" x="4760913" y="2271713"/>
          <p14:tracePt t="7504" x="4754563" y="2276475"/>
          <p14:tracePt t="7512" x="4743450" y="2276475"/>
          <p14:tracePt t="7520" x="4735513" y="2276475"/>
          <p14:tracePt t="7528" x="4724400" y="2276475"/>
          <p14:tracePt t="7536" x="4716463" y="2279650"/>
          <p14:tracePt t="7544" x="4708525" y="2279650"/>
          <p14:tracePt t="7552" x="4702175" y="2282825"/>
          <p14:tracePt t="7560" x="4694238" y="2287588"/>
          <p14:tracePt t="7568" x="4678363" y="2290763"/>
          <p14:tracePt t="7576" x="4672013" y="2295525"/>
          <p14:tracePt t="7584" x="4656138" y="2298700"/>
          <p14:tracePt t="7593" x="4649788" y="2306638"/>
          <p14:tracePt t="7600" x="4633913" y="2309813"/>
          <p14:tracePt t="7608" x="4625975" y="2312988"/>
          <p14:tracePt t="7618" x="4614863" y="2317750"/>
          <p14:tracePt t="7626" x="4608513" y="2320925"/>
          <p14:tracePt t="7634" x="4603750" y="2324100"/>
          <p14:tracePt t="7642" x="4597400" y="2328863"/>
          <p14:tracePt t="7650" x="4589463" y="2332038"/>
          <p14:tracePt t="7658" x="4586288" y="2332038"/>
          <p14:tracePt t="7674" x="4581525" y="2335213"/>
          <p14:tracePt t="7682" x="4578350" y="2339975"/>
          <p14:tracePt t="7690" x="4573588" y="2343150"/>
          <p14:tracePt t="7698" x="4570413" y="2347913"/>
          <p14:tracePt t="7706" x="4570413" y="2354263"/>
          <p14:tracePt t="7715" x="4567238" y="2362200"/>
          <p14:tracePt t="7722" x="4567238" y="2370138"/>
          <p14:tracePt t="7730" x="4562475" y="2376488"/>
          <p14:tracePt t="7738" x="4562475" y="2384425"/>
          <p14:tracePt t="7746" x="4559300" y="2392363"/>
          <p14:tracePt t="7754" x="4556125" y="2400300"/>
          <p14:tracePt t="7762" x="4551363" y="2406650"/>
          <p14:tracePt t="7770" x="4548188" y="2411413"/>
          <p14:tracePt t="7778" x="4545013" y="2414588"/>
          <p14:tracePt t="7786" x="4540250" y="2425700"/>
          <p14:tracePt t="7802" x="4540250" y="2433638"/>
          <p14:tracePt t="7810" x="4540250" y="2439988"/>
          <p14:tracePt t="7818" x="4540250" y="2452688"/>
          <p14:tracePt t="7826" x="4540250" y="2459038"/>
          <p14:tracePt t="7834" x="4540250" y="2466975"/>
          <p14:tracePt t="7842" x="4540250" y="2474913"/>
          <p14:tracePt t="7850" x="4540250" y="2481263"/>
          <p14:tracePt t="7858" x="4540250" y="2486025"/>
          <p14:tracePt t="7866" x="4540250" y="2489200"/>
          <p14:tracePt t="7875" x="4540250" y="2492375"/>
          <p14:tracePt t="7914" x="4540250" y="2500313"/>
          <p14:tracePt t="7916" x="4540250" y="2511425"/>
          <p14:tracePt t="7924" x="4537075" y="2519363"/>
          <p14:tracePt t="7932" x="4533900" y="2530475"/>
          <p14:tracePt t="7940" x="4529138" y="2538413"/>
          <p14:tracePt t="7948" x="4521200" y="2552700"/>
          <p14:tracePt t="7956" x="4518025" y="2560638"/>
          <p14:tracePt t="7965" x="4503738" y="2568575"/>
          <p14:tracePt t="7972" x="4498975" y="2574925"/>
          <p14:tracePt t="7980" x="4492625" y="2579688"/>
          <p14:tracePt t="7988" x="4492625" y="2582863"/>
          <p14:tracePt t="7998" x="4487863" y="2586038"/>
          <p14:tracePt t="8008" x="4484688" y="2586038"/>
          <p14:tracePt t="8016" x="4484688" y="2590800"/>
          <p14:tracePt t="8040" x="4481513" y="2590800"/>
          <p14:tracePt t="8056" x="4481513" y="2593975"/>
          <p14:tracePt t="8064" x="4476750" y="2593975"/>
          <p14:tracePt t="8072" x="4473575" y="2593975"/>
          <p14:tracePt t="8088" x="4468813" y="2593975"/>
          <p14:tracePt t="8096" x="4468813" y="2598738"/>
          <p14:tracePt t="8202" x="4465638" y="2601913"/>
          <p14:tracePt t="8218" x="4462463" y="2601913"/>
          <p14:tracePt t="8226" x="4457700" y="2605088"/>
          <p14:tracePt t="8242" x="4454525" y="2605088"/>
          <p14:tracePt t="8258" x="4454525" y="2609850"/>
          <p14:tracePt t="8267" x="4451350" y="2609850"/>
          <p14:tracePt t="8274" x="4451350" y="2613025"/>
          <p14:tracePt t="8282" x="4446588" y="2616200"/>
          <p14:tracePt t="8298" x="4443413" y="2624138"/>
          <p14:tracePt t="8306" x="4440238" y="2638425"/>
          <p14:tracePt t="8315" x="4432300" y="2651125"/>
          <p14:tracePt t="8322" x="4416425" y="2679700"/>
          <p14:tracePt t="8330" x="4410075" y="2706688"/>
          <p14:tracePt t="8338" x="4398963" y="2743200"/>
          <p14:tracePt t="8346" x="4387850" y="2778125"/>
          <p14:tracePt t="8354" x="4379913" y="2808288"/>
          <p14:tracePt t="8362" x="4375150" y="2841625"/>
          <p14:tracePt t="8370" x="4371975" y="2871788"/>
          <p14:tracePt t="8378" x="4371975" y="2894013"/>
          <p14:tracePt t="8386" x="4371975" y="2916238"/>
          <p14:tracePt t="8394" x="4371975" y="2941638"/>
          <p14:tracePt t="8402" x="4371975" y="2954338"/>
          <p14:tracePt t="8410" x="4371975" y="2968625"/>
          <p14:tracePt t="8418" x="4371975" y="2982913"/>
          <p14:tracePt t="8426" x="4371975" y="2994025"/>
          <p14:tracePt t="8434" x="4371975" y="3001963"/>
          <p14:tracePt t="8442" x="4371975" y="3006725"/>
          <p14:tracePt t="8452" x="4371975" y="3009900"/>
          <p14:tracePt t="8460" x="4371975" y="3013075"/>
          <p14:tracePt t="8468" x="4371975" y="3021013"/>
          <p14:tracePt t="8476" x="4371975" y="3028950"/>
          <p14:tracePt t="8484" x="4371975" y="3035300"/>
          <p14:tracePt t="8492" x="4371975" y="3043238"/>
          <p14:tracePt t="8500" x="4371975" y="3046413"/>
          <p14:tracePt t="8510" x="4371975" y="3051175"/>
          <p14:tracePt t="8520" x="4375150" y="3062288"/>
          <p14:tracePt t="8536" x="4375150" y="3070225"/>
          <p14:tracePt t="8544" x="4379913" y="3076575"/>
          <p14:tracePt t="8552" x="4379913" y="3084513"/>
          <p14:tracePt t="8560" x="4383088" y="3087688"/>
          <p14:tracePt t="8568" x="4383088" y="3095625"/>
          <p14:tracePt t="8576" x="4383088" y="3098800"/>
          <p14:tracePt t="8584" x="4383088" y="3106738"/>
          <p14:tracePt t="8592" x="4387850" y="3106738"/>
          <p14:tracePt t="8600" x="4387850" y="3114675"/>
          <p14:tracePt t="8608" x="4387850" y="3125788"/>
          <p14:tracePt t="8616" x="4391025" y="3133725"/>
          <p14:tracePt t="8624" x="4391025" y="3148013"/>
          <p14:tracePt t="8632" x="4394200" y="3155950"/>
          <p14:tracePt t="8640" x="4398963" y="3163888"/>
          <p14:tracePt t="8656" x="4398963" y="3167063"/>
          <p14:tracePt t="8724" x="4398963" y="3175000"/>
          <p14:tracePt t="8732" x="4398963" y="3186113"/>
          <p14:tracePt t="8740" x="4398963" y="3216275"/>
          <p14:tracePt t="8750" x="4398963" y="3238500"/>
          <p14:tracePt t="8758" x="4405313" y="3271838"/>
          <p14:tracePt t="8766" x="4410075" y="3302000"/>
          <p14:tracePt t="8774" x="4416425" y="3354388"/>
          <p14:tracePt t="8782" x="4421188" y="3398838"/>
          <p14:tracePt t="8790" x="4429125" y="3448050"/>
          <p14:tracePt t="8798" x="4432300" y="3484563"/>
          <p14:tracePt t="8806" x="4443413" y="3525838"/>
          <p14:tracePt t="8815" x="4451350" y="3556000"/>
          <p14:tracePt t="8822" x="4454525" y="3586163"/>
          <p14:tracePt t="8830" x="4454525" y="3605213"/>
          <p14:tracePt t="8838" x="4454525" y="3627438"/>
          <p14:tracePt t="8846" x="4454525" y="3641725"/>
          <p14:tracePt t="8854" x="4454525" y="3660775"/>
          <p14:tracePt t="8862" x="4454525" y="3671888"/>
          <p14:tracePt t="8870" x="4454525" y="3683000"/>
          <p14:tracePt t="8879" x="4454525" y="3702050"/>
          <p14:tracePt t="8886" x="4454525" y="3713163"/>
          <p14:tracePt t="8915" x="4454525" y="3776663"/>
          <p14:tracePt t="8920" x="4454525" y="3792538"/>
          <p14:tracePt t="8930" x="4454525" y="3811588"/>
          <p14:tracePt t="8938" x="4454525" y="3822700"/>
          <p14:tracePt t="8946" x="4454525" y="3829050"/>
          <p14:tracePt t="8954" x="4454525" y="3833813"/>
          <p14:tracePt t="9064" x="4457700" y="3833813"/>
          <p14:tracePt t="9072" x="4462463" y="3833813"/>
          <p14:tracePt t="9088" x="4465638" y="3833813"/>
          <p14:tracePt t="9096" x="4465638" y="3836988"/>
          <p14:tracePt t="9104" x="4468813" y="3836988"/>
          <p14:tracePt t="9632" x="4473575" y="3844925"/>
          <p14:tracePt t="9641" x="4492625" y="3856038"/>
          <p14:tracePt t="9648" x="4525963" y="3859213"/>
          <p14:tracePt t="9657" x="4562475" y="3859213"/>
          <p14:tracePt t="9664" x="4608513" y="3863975"/>
          <p14:tracePt t="9672" x="4683125" y="3856038"/>
          <p14:tracePt t="9680" x="4768850" y="3844925"/>
          <p14:tracePt t="9688" x="4918075" y="3806825"/>
          <p14:tracePt t="9696" x="5116513" y="3735388"/>
          <p14:tracePt t="9704" x="5367338" y="3641725"/>
          <p14:tracePt t="9712" x="5629275" y="3541713"/>
          <p14:tracePt t="9720" x="5907088" y="3432175"/>
          <p14:tracePt t="9728" x="6172200" y="3309938"/>
          <p14:tracePt t="9736" x="6469063" y="3159125"/>
          <p14:tracePt t="9744" x="6737350" y="3013075"/>
          <p14:tracePt t="9752" x="6992938" y="2882900"/>
          <p14:tracePt t="9760" x="7191375" y="2747963"/>
          <p14:tracePt t="9768" x="7343775" y="2632075"/>
          <p14:tracePt t="9776" x="7456488" y="2544763"/>
          <p14:tracePt t="9786" x="7505700" y="2497138"/>
          <p14:tracePt t="9792" x="7524750" y="2455863"/>
          <p14:tracePt t="9800" x="7524750" y="2433638"/>
          <p14:tracePt t="9808" x="7524750" y="2414588"/>
          <p14:tracePt t="9816" x="7516813" y="2403475"/>
          <p14:tracePt t="9824" x="7508875" y="2384425"/>
          <p14:tracePt t="9832" x="7494588" y="2365375"/>
          <p14:tracePt t="9842" x="7486650" y="2347913"/>
          <p14:tracePt t="9848" x="7472363" y="2335213"/>
          <p14:tracePt t="9856" x="7459663" y="2320925"/>
          <p14:tracePt t="9864" x="7445375" y="2309813"/>
          <p14:tracePt t="9872" x="7437438" y="2295525"/>
          <p14:tracePt t="9880" x="7423150" y="2276475"/>
          <p14:tracePt t="9890" x="7415213" y="2268538"/>
          <p14:tracePt t="9898" x="7412038" y="2260600"/>
          <p14:tracePt t="9906" x="7407275" y="2257425"/>
          <p14:tracePt t="9948" x="7407275" y="2254250"/>
          <p14:tracePt t="9954" x="7407275" y="2249488"/>
          <p14:tracePt t="9962" x="7407275" y="2246313"/>
          <p14:tracePt t="9970" x="7407275" y="2238375"/>
          <p14:tracePt t="9978" x="7407275" y="2230438"/>
          <p14:tracePt t="9986" x="7407275" y="2224088"/>
          <p14:tracePt t="9994" x="7407275" y="2219325"/>
          <p14:tracePt t="10002" x="7407275" y="2216150"/>
          <p14:tracePt t="10010" x="7407275" y="2212975"/>
          <p14:tracePt t="10026" x="7407275" y="2208213"/>
          <p14:tracePt t="10124" x="7404100" y="2208213"/>
          <p14:tracePt t="10130" x="7392988" y="2212975"/>
          <p14:tracePt t="10138" x="7370763" y="2219325"/>
          <p14:tracePt t="10148" x="7343775" y="2230438"/>
          <p14:tracePt t="10158" x="7315200" y="2241550"/>
          <p14:tracePt t="10168" x="7307263" y="2246313"/>
          <p14:tracePt t="10176" x="7291388" y="2249488"/>
          <p14:tracePt t="10182" x="7285038" y="2254250"/>
          <p14:tracePt t="10192" x="7280275" y="2260600"/>
          <p14:tracePt t="10200" x="7277100" y="2268538"/>
          <p14:tracePt t="10208" x="7273925" y="2279650"/>
          <p14:tracePt t="10216" x="7269163" y="2295525"/>
          <p14:tracePt t="10224" x="7269163" y="2309813"/>
          <p14:tracePt t="10232" x="7265988" y="2332038"/>
          <p14:tracePt t="10240" x="7265988" y="2359025"/>
          <p14:tracePt t="10248" x="7265988" y="2381250"/>
          <p14:tracePt t="10256" x="7265988" y="2395538"/>
          <p14:tracePt t="10264" x="7265988" y="2428875"/>
          <p14:tracePt t="10272" x="7269163" y="2459038"/>
          <p14:tracePt t="10280" x="7277100" y="2481263"/>
          <p14:tracePt t="10288" x="7288213" y="2522538"/>
          <p14:tracePt t="10296" x="7291388" y="2549525"/>
          <p14:tracePt t="10304" x="7302500" y="2571750"/>
          <p14:tracePt t="10313" x="7307263" y="2605088"/>
          <p14:tracePt t="10320" x="7318375" y="2635250"/>
          <p14:tracePt t="10328" x="7321550" y="2662238"/>
          <p14:tracePt t="10336" x="7332663" y="2695575"/>
          <p14:tracePt t="10344" x="7337425" y="2717800"/>
          <p14:tracePt t="10354" x="7337425" y="2740025"/>
          <p14:tracePt t="10360" x="7337425" y="2762250"/>
          <p14:tracePt t="10368" x="7337425" y="2789238"/>
          <p14:tracePt t="10376" x="7337425" y="2803525"/>
          <p14:tracePt t="10384" x="7329488" y="2822575"/>
          <p14:tracePt t="10392" x="7321550" y="2836863"/>
          <p14:tracePt t="10400" x="7307263" y="2847975"/>
          <p14:tracePt t="10408" x="7296150" y="2852738"/>
          <p14:tracePt t="10418" x="7280275" y="2860675"/>
          <p14:tracePt t="10425" x="7269163" y="2863850"/>
          <p14:tracePt t="10432" x="7258050" y="2863850"/>
          <p14:tracePt t="10440" x="7239000" y="2863850"/>
          <p14:tracePt t="10448" x="7216775" y="2863850"/>
          <p14:tracePt t="10456" x="7186613" y="2863850"/>
          <p14:tracePt t="10464" x="7156450" y="2860675"/>
          <p14:tracePt t="10474" x="7131050" y="2847975"/>
          <p14:tracePt t="10480" x="7104063" y="2833688"/>
          <p14:tracePt t="10490" x="7078663" y="2819400"/>
          <p14:tracePt t="10498" x="7045325" y="2800350"/>
          <p14:tracePt t="10506" x="7011988" y="2778125"/>
          <p14:tracePt t="10515" x="6977063" y="2755900"/>
          <p14:tracePt t="10522" x="6935788" y="2732088"/>
          <p14:tracePt t="10530" x="6894513" y="2709863"/>
          <p14:tracePt t="10538" x="6861175" y="2673350"/>
          <p14:tracePt t="10546" x="6827838" y="2646363"/>
          <p14:tracePt t="10554" x="6797675" y="2609850"/>
          <p14:tracePt t="10562" x="6775450" y="2574925"/>
          <p14:tracePt t="10570" x="6761163" y="2549525"/>
          <p14:tracePt t="10578" x="6748463" y="2530475"/>
          <p14:tracePt t="10586" x="6748463" y="2519363"/>
          <p14:tracePt t="10594" x="6748463" y="2508250"/>
          <p14:tracePt t="10602" x="6748463" y="2497138"/>
          <p14:tracePt t="10610" x="6748463" y="2489200"/>
          <p14:tracePt t="10618" x="6748463" y="2478088"/>
          <p14:tracePt t="10626" x="6748463" y="2459038"/>
          <p14:tracePt t="10634" x="6748463" y="2444750"/>
          <p14:tracePt t="10642" x="6761163" y="2428875"/>
          <p14:tracePt t="10650" x="6767513" y="2417763"/>
          <p14:tracePt t="10661" x="6775450" y="2406650"/>
          <p14:tracePt t="10670" x="6789738" y="2395538"/>
          <p14:tracePt t="10678" x="6805613" y="2387600"/>
          <p14:tracePt t="10687" x="6824663" y="2376488"/>
          <p14:tracePt t="10694" x="6850063" y="2370138"/>
          <p14:tracePt t="10702" x="6861175" y="2365375"/>
          <p14:tracePt t="10710" x="6877050" y="2365375"/>
          <p14:tracePt t="10718" x="6888163" y="2365375"/>
          <p14:tracePt t="10726" x="6894513" y="2370138"/>
          <p14:tracePt t="10734" x="6902450" y="2373313"/>
          <p14:tracePt t="10744" x="6907213" y="2373313"/>
          <p14:tracePt t="10752" x="6913563" y="2381250"/>
          <p14:tracePt t="10760" x="6921500" y="2384425"/>
          <p14:tracePt t="10768" x="6932613" y="2392363"/>
          <p14:tracePt t="10776" x="6940550" y="2400300"/>
          <p14:tracePt t="10784" x="6959600" y="2414588"/>
          <p14:tracePt t="10792" x="6973888" y="2425700"/>
          <p14:tracePt t="10800" x="6992938" y="2447925"/>
          <p14:tracePt t="10808" x="7015163" y="2466975"/>
          <p14:tracePt t="10816" x="7034213" y="2481263"/>
          <p14:tracePt t="10824" x="7051675" y="2500313"/>
          <p14:tracePt t="10832" x="7081838" y="2530475"/>
          <p14:tracePt t="10841" x="7092950" y="2549525"/>
          <p14:tracePt t="10848" x="7104063" y="2574925"/>
          <p14:tracePt t="10856" x="7112000" y="2605088"/>
          <p14:tracePt t="10867" x="7116763" y="2651125"/>
          <p14:tracePt t="10876" x="7116763" y="2684463"/>
          <p14:tracePt t="10884" x="7100888" y="2767013"/>
          <p14:tracePt t="10892" x="7089775" y="2800350"/>
          <p14:tracePt t="10900" x="7078663" y="2833688"/>
          <p14:tracePt t="10908" x="7059613" y="2860675"/>
          <p14:tracePt t="10916" x="7045325" y="2878138"/>
          <p14:tracePt t="10924" x="7029450" y="2894013"/>
          <p14:tracePt t="10932" x="7018338" y="2901950"/>
          <p14:tracePt t="10940" x="6996113" y="2908300"/>
          <p14:tracePt t="10948" x="6977063" y="2916238"/>
          <p14:tracePt t="10956" x="6954838" y="2919413"/>
          <p14:tracePt t="10965" x="6921500" y="2916238"/>
          <p14:tracePt t="10972" x="6891338" y="2913063"/>
          <p14:tracePt t="10980" x="6865938" y="2901950"/>
          <p14:tracePt t="10988" x="6846888" y="2886075"/>
          <p14:tracePt t="10996" x="6827838" y="2878138"/>
          <p14:tracePt t="11004" x="6813550" y="2863850"/>
          <p14:tracePt t="11016" x="6797675" y="2844800"/>
          <p14:tracePt t="11020" x="6794500" y="2830513"/>
          <p14:tracePt t="11028" x="6794500" y="2803525"/>
          <p14:tracePt t="11036" x="6794500" y="2781300"/>
          <p14:tracePt t="11044" x="6794500" y="2767013"/>
          <p14:tracePt t="11054" x="6794500" y="2759075"/>
          <p14:tracePt t="11063" x="6794500" y="2755900"/>
          <p14:tracePt t="11070" x="6797675" y="2755900"/>
          <p14:tracePt t="11079" x="6800850" y="2755900"/>
          <p14:tracePt t="11086" x="6813550" y="2755900"/>
          <p14:tracePt t="11094" x="6824663" y="2767013"/>
          <p14:tracePt t="11102" x="6853238" y="2795588"/>
          <p14:tracePt t="11110" x="6880225" y="2822575"/>
          <p14:tracePt t="11118" x="6902450" y="2855913"/>
          <p14:tracePt t="11126" x="6924675" y="2897188"/>
          <p14:tracePt t="11134" x="6935788" y="2938463"/>
          <p14:tracePt t="11142" x="6951663" y="2965450"/>
          <p14:tracePt t="11150" x="6959600" y="3001963"/>
          <p14:tracePt t="11158" x="6962775" y="3024188"/>
          <p14:tracePt t="11166" x="6965950" y="3051175"/>
          <p14:tracePt t="11174" x="6965950" y="3073400"/>
          <p14:tracePt t="11182" x="6965950" y="3103563"/>
          <p14:tracePt t="11190" x="6965950" y="3128963"/>
          <p14:tracePt t="11198" x="6965950" y="3144838"/>
          <p14:tracePt t="11206" x="6965950" y="3163888"/>
          <p14:tracePt t="11215" x="6962775" y="3175000"/>
          <p14:tracePt t="11222" x="6959600" y="3186113"/>
          <p14:tracePt t="11230" x="6954838" y="3189288"/>
          <p14:tracePt t="11238" x="6946900" y="3197225"/>
          <p14:tracePt t="11246" x="6935788" y="3205163"/>
          <p14:tracePt t="11254" x="6918325" y="3211513"/>
          <p14:tracePt t="11262" x="6883400" y="3227388"/>
          <p14:tracePt t="11271" x="6853238" y="3238500"/>
          <p14:tracePt t="11281" x="6827838" y="3241675"/>
          <p14:tracePt t="11290" x="6797675" y="3241675"/>
          <p14:tracePt t="11298" x="6775450" y="3241675"/>
          <p14:tracePt t="11308" x="6764338" y="3241675"/>
          <p14:tracePt t="11315" x="6748463" y="3241675"/>
          <p14:tracePt t="11324" x="6742113" y="3241675"/>
          <p14:tracePt t="11340" x="6737350" y="3238500"/>
          <p14:tracePt t="11348" x="6734175" y="3238500"/>
          <p14:tracePt t="11356" x="6731000" y="3233738"/>
          <p14:tracePt t="11364" x="6726238" y="3233738"/>
          <p14:tracePt t="11372" x="6723063" y="3233738"/>
          <p14:tracePt t="11380" x="6719888" y="3233738"/>
          <p14:tracePt t="11396" x="6711950" y="3238500"/>
          <p14:tracePt t="11404" x="6704013" y="3241675"/>
          <p14:tracePt t="11412" x="6696075" y="3244850"/>
          <p14:tracePt t="11420" x="6692900" y="3249613"/>
          <p14:tracePt t="11428" x="6689725" y="3249613"/>
          <p14:tracePt t="11436" x="6689725" y="3252788"/>
          <p14:tracePt t="11444" x="6689725" y="3257550"/>
          <p14:tracePt t="11452" x="6689725" y="3260725"/>
          <p14:tracePt t="11460" x="6689725" y="3263900"/>
          <p14:tracePt t="11468" x="6689725" y="3268663"/>
          <p14:tracePt t="11476" x="6689725" y="3275013"/>
          <p14:tracePt t="11484" x="6689725" y="3286125"/>
          <p14:tracePt t="11492" x="6689725" y="3302000"/>
          <p14:tracePt t="11500" x="6689725" y="3313113"/>
          <p14:tracePt t="11508" x="6684963" y="3335338"/>
          <p14:tracePt t="11516" x="6684963" y="3346450"/>
          <p14:tracePt t="11524" x="6684963" y="3368675"/>
          <p14:tracePt t="11532" x="6684963" y="3398838"/>
          <p14:tracePt t="11540" x="6684963" y="3425825"/>
          <p14:tracePt t="11548" x="6684963" y="3440113"/>
          <p14:tracePt t="11556" x="6684963" y="3462338"/>
          <p14:tracePt t="11564" x="6684963" y="3492500"/>
          <p14:tracePt t="11572" x="6684963" y="3514725"/>
          <p14:tracePt t="11582" x="6684963" y="3541713"/>
          <p14:tracePt t="11588" x="6684963" y="3571875"/>
          <p14:tracePt t="11598" x="6684963" y="3600450"/>
          <p14:tracePt t="11606" x="6684963" y="3630613"/>
          <p14:tracePt t="11615" x="6684963" y="3660775"/>
          <p14:tracePt t="11622" x="6678613" y="3690938"/>
          <p14:tracePt t="11630" x="6678613" y="3724275"/>
          <p14:tracePt t="11638" x="6678613" y="3746500"/>
          <p14:tracePt t="11646" x="6678613" y="3776663"/>
          <p14:tracePt t="11654" x="6678613" y="3792538"/>
          <p14:tracePt t="11662" x="6678613" y="3806825"/>
          <p14:tracePt t="11670" x="6678613" y="3817938"/>
          <p14:tracePt t="11678" x="6678613" y="3822700"/>
          <p14:tracePt t="11687" x="6678613" y="3825875"/>
          <p14:tracePt t="11694" x="6678613" y="3829050"/>
          <p14:tracePt t="11702" x="6678613" y="3833813"/>
          <p14:tracePt t="11710" x="6684963" y="3836988"/>
          <p14:tracePt t="11718" x="6696075" y="3844925"/>
          <p14:tracePt t="11726" x="6711950" y="3856038"/>
          <p14:tracePt t="11735" x="6723063" y="3859213"/>
          <p14:tracePt t="11742" x="6731000" y="3863975"/>
          <p14:tracePt t="11750" x="6734175" y="3867150"/>
          <p14:tracePt t="11758" x="6737350" y="3867150"/>
          <p14:tracePt t="11767" x="6737350" y="3870325"/>
          <p14:tracePt t="11774" x="6737350" y="3875088"/>
          <p14:tracePt t="11782" x="6737350" y="3881438"/>
          <p14:tracePt t="11798" x="6737350" y="3886200"/>
          <p14:tracePt t="11815" x="6737350" y="3889375"/>
          <p14:tracePt t="11830" x="6737350" y="3892550"/>
          <p14:tracePt t="11848" x="6737350" y="3897313"/>
          <p14:tracePt t="11854" x="6737350" y="3900488"/>
          <p14:tracePt t="11862" x="6737350" y="3903663"/>
          <p14:tracePt t="11871" x="6737350" y="3908425"/>
          <p14:tracePt t="11960" x="6748463" y="3908425"/>
          <p14:tracePt t="11968" x="6764338" y="3908425"/>
          <p14:tracePt t="11976" x="6797675" y="3908425"/>
          <p14:tracePt t="11984" x="6838950" y="3916363"/>
          <p14:tracePt t="11992" x="6877050" y="3919538"/>
          <p14:tracePt t="12000" x="6918325" y="3930650"/>
          <p14:tracePt t="12008" x="6946900" y="3930650"/>
          <p14:tracePt t="12016" x="6965950" y="3941763"/>
          <p14:tracePt t="12024" x="6981825" y="3944938"/>
          <p14:tracePt t="12032" x="6999288" y="3944938"/>
          <p14:tracePt t="12040" x="7029450" y="3949700"/>
          <p14:tracePt t="12048" x="7059613" y="3956050"/>
          <p14:tracePt t="12056" x="7112000" y="3956050"/>
          <p14:tracePt t="12064" x="7180263" y="3956050"/>
          <p14:tracePt t="12074" x="7246938" y="3952875"/>
          <p14:tracePt t="12080" x="7329488" y="3944938"/>
          <p14:tracePt t="12088" x="7412038" y="3941763"/>
          <p14:tracePt t="12096" x="7494588" y="3941763"/>
          <p14:tracePt t="12104" x="7561263" y="3941763"/>
          <p14:tracePt t="12112" x="7591425" y="3933825"/>
          <p14:tracePt t="12120" x="7599363" y="3927475"/>
          <p14:tracePt t="12128" x="7613650" y="3916363"/>
          <p14:tracePt t="12136" x="7618413" y="3908425"/>
          <p14:tracePt t="12144" x="7618413" y="3900488"/>
          <p14:tracePt t="12152" x="7618413" y="3897313"/>
          <p14:tracePt t="12160" x="7618413" y="3892550"/>
          <p14:tracePt t="12300" x="7613650" y="3892550"/>
          <p14:tracePt t="12306" x="7588250" y="3878263"/>
          <p14:tracePt t="12315" x="7535863" y="3848100"/>
          <p14:tracePt t="12322" x="7508875" y="3833813"/>
          <p14:tracePt t="12331" x="7500938" y="3822700"/>
          <p14:tracePt t="12338" x="7505700" y="3803650"/>
          <p14:tracePt t="12346" x="7519988" y="3770313"/>
          <p14:tracePt t="12354" x="7550150" y="3735388"/>
          <p14:tracePt t="12362" x="7583488" y="3694113"/>
          <p14:tracePt t="12370" x="7621588" y="3657600"/>
          <p14:tracePt t="12378" x="7670800" y="3616325"/>
          <p14:tracePt t="12386" x="7718425" y="3571875"/>
          <p14:tracePt t="12394" x="7781925" y="3530600"/>
          <p14:tracePt t="12402" x="7869238" y="3462338"/>
          <p14:tracePt t="12410" x="7935913" y="3402013"/>
          <p14:tracePt t="12418" x="8007350" y="3338513"/>
          <p14:tracePt t="12426" x="8062913" y="3282950"/>
          <p14:tracePt t="12434" x="8104188" y="3233738"/>
          <p14:tracePt t="12444" x="8131175" y="3192463"/>
          <p14:tracePt t="12452" x="8137525" y="3167063"/>
          <p14:tracePt t="12458" x="8137525" y="3136900"/>
          <p14:tracePt t="12468" x="8137525" y="3114675"/>
          <p14:tracePt t="12476" x="8137525" y="3092450"/>
          <p14:tracePt t="12484" x="8137525" y="3065463"/>
          <p14:tracePt t="12492" x="8137525" y="3051175"/>
          <p14:tracePt t="12500" x="8126413" y="3024188"/>
          <p14:tracePt t="12508" x="8118475" y="3006725"/>
          <p14:tracePt t="12516" x="8104188" y="2987675"/>
          <p14:tracePt t="12524" x="8089900" y="2968625"/>
          <p14:tracePt t="12532" x="8074025" y="2946400"/>
          <p14:tracePt t="12540" x="8059738" y="2927350"/>
          <p14:tracePt t="12548" x="8051800" y="2916238"/>
          <p14:tracePt t="12556" x="8040688" y="2908300"/>
          <p14:tracePt t="12564" x="8037513" y="2901950"/>
          <p14:tracePt t="12572" x="8037513" y="2897188"/>
          <p14:tracePt t="12580" x="8032750" y="2894013"/>
          <p14:tracePt t="12616" x="8032750" y="2889250"/>
          <p14:tracePt t="12624" x="8029575" y="2889250"/>
          <p14:tracePt t="12632" x="8026400" y="2886075"/>
          <p14:tracePt t="12640" x="8021638" y="2886075"/>
          <p14:tracePt t="12649" x="8018463" y="2882900"/>
          <p14:tracePt t="12656" x="8013700" y="2874963"/>
          <p14:tracePt t="12664" x="8010525" y="2867025"/>
          <p14:tracePt t="12672" x="8007350" y="2855913"/>
          <p14:tracePt t="12680" x="8002588" y="2844800"/>
          <p14:tracePt t="12688" x="7999413" y="2822575"/>
          <p14:tracePt t="12696" x="7999413" y="2795588"/>
          <p14:tracePt t="12704" x="7999413" y="2773363"/>
          <p14:tracePt t="12712" x="7999413" y="2759075"/>
          <p14:tracePt t="12720" x="7999413" y="2740025"/>
          <p14:tracePt t="12728" x="7999413" y="2732088"/>
          <p14:tracePt t="12736" x="7999413" y="2728913"/>
          <p14:tracePt t="12744" x="7999413" y="2725738"/>
          <p14:tracePt t="12752" x="7999413" y="2720975"/>
          <p14:tracePt t="12762" x="7999413" y="2717800"/>
          <p14:tracePt t="12770" x="7999413" y="2714625"/>
          <p14:tracePt t="12778" x="7999413" y="2709863"/>
          <p14:tracePt t="12786" x="7999413" y="2706688"/>
          <p14:tracePt t="12802" x="7999413" y="2703513"/>
          <p14:tracePt t="12813" x="7999413" y="2698750"/>
          <p14:tracePt t="12822" x="7999413" y="2695575"/>
          <p14:tracePt t="12831" x="8002588" y="2690813"/>
          <p14:tracePt t="12838" x="8002588" y="2687638"/>
          <p14:tracePt t="12846" x="8007350" y="2679700"/>
          <p14:tracePt t="12854" x="8010525" y="2673350"/>
          <p14:tracePt t="12862" x="8013700" y="2662238"/>
          <p14:tracePt t="12870" x="8021638" y="2651125"/>
          <p14:tracePt t="12878" x="8032750" y="2635250"/>
          <p14:tracePt t="12915" x="8093075" y="2590800"/>
          <p14:tracePt t="12918" x="8101013" y="2586038"/>
          <p14:tracePt t="12926" x="8104188" y="2582863"/>
          <p14:tracePt t="12934" x="8107363" y="2582863"/>
          <p14:tracePt t="12942" x="8112125" y="2582863"/>
          <p14:tracePt t="13216" x="8112125" y="2579688"/>
          <p14:tracePt t="13232" x="8118475" y="2574925"/>
          <p14:tracePt t="13240" x="8126413" y="2571750"/>
          <p14:tracePt t="13248" x="8134350" y="2571750"/>
          <p14:tracePt t="13256" x="8137525" y="2571750"/>
          <p14:tracePt t="13265" x="8142288" y="2571750"/>
          <p14:tracePt t="14378" x="8142288" y="2574925"/>
          <p14:tracePt t="14384" x="8142288" y="2579688"/>
          <p14:tracePt t="14392" x="8142288" y="2586038"/>
          <p14:tracePt t="14401" x="8142288" y="2593975"/>
          <p14:tracePt t="14408" x="8134350" y="2601913"/>
          <p14:tracePt t="14416" x="8126413" y="2613025"/>
          <p14:tracePt t="14424" x="8112125" y="2620963"/>
          <p14:tracePt t="14432" x="8096250" y="2646363"/>
          <p14:tracePt t="14440" x="8089900" y="2673350"/>
          <p14:tracePt t="14448" x="8078788" y="2698750"/>
          <p14:tracePt t="14456" x="8074025" y="2728913"/>
          <p14:tracePt t="14466" x="8066088" y="2759075"/>
          <p14:tracePt t="14475" x="8054975" y="2800350"/>
          <p14:tracePt t="14482" x="8051800" y="2830513"/>
          <p14:tracePt t="14490" x="8051800" y="2860675"/>
          <p14:tracePt t="14498" x="8051800" y="2894013"/>
          <p14:tracePt t="14506" x="8051800" y="2916238"/>
          <p14:tracePt t="14515" x="8051800" y="2938463"/>
          <p14:tracePt t="14523" x="8043863" y="2960688"/>
          <p14:tracePt t="14531" x="8040688" y="2987675"/>
          <p14:tracePt t="14538" x="8040688" y="3009900"/>
          <p14:tracePt t="14546" x="8037513" y="3028950"/>
          <p14:tracePt t="14554" x="8032750" y="3043238"/>
          <p14:tracePt t="14562" x="8032750" y="3062288"/>
          <p14:tracePt t="14570" x="8032750" y="3073400"/>
          <p14:tracePt t="14579" x="8032750" y="3092450"/>
          <p14:tracePt t="14586" x="8029575" y="3098800"/>
          <p14:tracePt t="14594" x="8029575" y="3106738"/>
          <p14:tracePt t="14611" x="8029575" y="3111500"/>
          <p14:tracePt t="14618" x="8029575" y="3114675"/>
          <p14:tracePt t="14764" x="8029575" y="3117850"/>
          <p14:tracePt t="14773" x="8029575" y="3122613"/>
          <p14:tracePt t="14780" x="8029575" y="3133725"/>
          <p14:tracePt t="14789" x="8029575" y="3144838"/>
          <p14:tracePt t="14796" x="8029575" y="3155950"/>
          <p14:tracePt t="14804" x="8029575" y="3163888"/>
          <p14:tracePt t="14812" x="8029575" y="3170238"/>
          <p14:tracePt t="14820" x="8029575" y="3181350"/>
          <p14:tracePt t="14828" x="8029575" y="3189288"/>
          <p14:tracePt t="14836" x="8029575" y="3197225"/>
          <p14:tracePt t="14844" x="8029575" y="3205163"/>
          <p14:tracePt t="14852" x="8029575" y="3216275"/>
          <p14:tracePt t="14860" x="8029575" y="3222625"/>
          <p14:tracePt t="14868" x="8029575" y="3230563"/>
          <p14:tracePt t="14877" x="8029575" y="3233738"/>
          <p14:tracePt t="14884" x="8029575" y="3241675"/>
          <p14:tracePt t="14892" x="8029575" y="3252788"/>
          <p14:tracePt t="14901" x="8029575" y="3268663"/>
          <p14:tracePt t="14908" x="8029575" y="3282950"/>
          <p14:tracePt t="14916" x="8026400" y="3297238"/>
          <p14:tracePt t="14924" x="8026400" y="3321050"/>
          <p14:tracePt t="14933" x="8026400" y="3349625"/>
          <p14:tracePt t="14940" x="8026400" y="3384550"/>
          <p14:tracePt t="14948" x="8026400" y="3414713"/>
          <p14:tracePt t="14956" x="8026400" y="3443288"/>
          <p14:tracePt t="14964" x="8026400" y="3473450"/>
          <p14:tracePt t="14972" x="8026400" y="3503613"/>
          <p14:tracePt t="14980" x="8026400" y="3533775"/>
          <p14:tracePt t="14988" x="8026400" y="3556000"/>
          <p14:tracePt t="14998" x="8026400" y="3575050"/>
          <p14:tracePt t="15004" x="8026400" y="3589338"/>
          <p14:tracePt t="15012" x="8026400" y="3616325"/>
          <p14:tracePt t="15020" x="8026400" y="3630613"/>
          <p14:tracePt t="15030" x="8026400" y="3649663"/>
          <p14:tracePt t="15038" x="8029575" y="3660775"/>
          <p14:tracePt t="15047" x="8029575" y="3671888"/>
          <p14:tracePt t="15054" x="8032750" y="3679825"/>
          <p14:tracePt t="15065" x="8032750" y="3687763"/>
          <p14:tracePt t="15075" x="8037513" y="3690938"/>
          <p14:tracePt t="15090" x="8037513" y="3694113"/>
          <p14:tracePt t="15098" x="8037513" y="3698875"/>
          <p14:tracePt t="15130" x="8037513" y="3702050"/>
          <p14:tracePt t="15139" x="8037513" y="3705225"/>
          <p14:tracePt t="15146" x="8037513" y="3713163"/>
          <p14:tracePt t="15154" x="8037513" y="3721100"/>
          <p14:tracePt t="15162" x="8037513" y="3732213"/>
          <p14:tracePt t="15170" x="8037513" y="3740150"/>
          <p14:tracePt t="15178" x="8037513" y="3743325"/>
          <p14:tracePt t="15187" x="8037513" y="3746500"/>
          <p14:tracePt t="15194" x="8037513" y="3751263"/>
          <p14:tracePt t="15270" x="8037513" y="3754438"/>
          <p14:tracePt t="15278" x="8037513" y="3759200"/>
          <p14:tracePt t="15286" x="8037513" y="3762375"/>
          <p14:tracePt t="15294" x="8037513" y="3770313"/>
          <p14:tracePt t="15302" x="8037513" y="3773488"/>
          <p14:tracePt t="15312" x="8037513" y="3776663"/>
          <p14:tracePt t="15376" x="8037513" y="3781425"/>
          <p14:tracePt t="15384" x="8037513" y="3787775"/>
          <p14:tracePt t="15393" x="8037513" y="3795713"/>
          <p14:tracePt t="15400" x="8037513" y="3806825"/>
          <p14:tracePt t="15409" x="8037513" y="3814763"/>
          <p14:tracePt t="15416" x="8037513" y="3822700"/>
          <p14:tracePt t="15424" x="8037513" y="3825875"/>
          <p14:tracePt t="15448" x="8037513" y="3829050"/>
          <p14:tracePt t="16843" x="8037513" y="3836988"/>
          <p14:tracePt t="16851" x="8037513" y="3840163"/>
          <p14:tracePt t="16858" x="8037513" y="3844925"/>
          <p14:tracePt t="16866" x="8037513" y="3848100"/>
          <p14:tracePt t="16874" x="8032750" y="3856038"/>
          <p14:tracePt t="16882" x="8026400" y="3859213"/>
          <p14:tracePt t="16894" x="8013700" y="3863975"/>
          <p14:tracePt t="16902" x="7999413" y="3867150"/>
          <p14:tracePt t="16910" x="7991475" y="3870325"/>
          <p14:tracePt t="16918" x="7985125" y="3875088"/>
          <p14:tracePt t="16926" x="7974013" y="3878263"/>
          <p14:tracePt t="16934" x="7961313" y="3886200"/>
          <p14:tracePt t="16942" x="7947025" y="3889375"/>
          <p14:tracePt t="16950" x="7932738" y="3892550"/>
          <p14:tracePt t="16958" x="7897813" y="3897313"/>
          <p14:tracePt t="16967" x="7861300" y="3903663"/>
          <p14:tracePt t="16975" x="7816850" y="3908425"/>
          <p14:tracePt t="16982" x="7748588" y="3919538"/>
          <p14:tracePt t="16990" x="7681913" y="3919538"/>
          <p14:tracePt t="16998" x="7599363" y="3927475"/>
          <p14:tracePt t="17010" x="7489825" y="3941763"/>
          <p14:tracePt t="17020" x="7351713" y="3938588"/>
          <p14:tracePt t="17026" x="7150100" y="3941763"/>
          <p14:tracePt t="17037" x="6935788" y="3941763"/>
          <p14:tracePt t="17045" x="6678613" y="3941763"/>
          <p14:tracePt t="17052" x="6419850" y="3941763"/>
          <p14:tracePt t="17082" x="5645150" y="4005263"/>
          <p14:tracePt t="17084" x="5454650" y="4035425"/>
          <p14:tracePt t="17092" x="5314950" y="4076700"/>
          <p14:tracePt t="17101" x="5221288" y="4106863"/>
          <p14:tracePt t="17108" x="5165725" y="4125913"/>
          <p14:tracePt t="17117" x="5132388" y="4140200"/>
          <p14:tracePt t="17124" x="5127625" y="4140200"/>
          <p14:tracePt t="17132" x="5127625" y="4143375"/>
          <p14:tracePt t="17140" x="5135563" y="4143375"/>
          <p14:tracePt t="17148" x="5154613" y="4137025"/>
          <p14:tracePt t="17156" x="5180013" y="4121150"/>
          <p14:tracePt t="17165" x="5229225" y="4087813"/>
          <p14:tracePt t="17172" x="5270500" y="4062413"/>
          <p14:tracePt t="17180" x="5311775" y="4024313"/>
          <p14:tracePt t="17189" x="5345113" y="4002088"/>
          <p14:tracePt t="17196" x="5367338" y="3975100"/>
          <p14:tracePt t="17204" x="5386388" y="3960813"/>
          <p14:tracePt t="17215" x="5397500" y="3949700"/>
          <p14:tracePt t="17225" x="5405438" y="3933825"/>
          <p14:tracePt t="17232" x="5408613" y="3927475"/>
          <p14:tracePt t="17286" x="5408613" y="3916363"/>
          <p14:tracePt t="17292" x="5416550" y="3886200"/>
          <p14:tracePt t="17300" x="5427663" y="3859213"/>
          <p14:tracePt t="17308" x="5430838" y="3848100"/>
          <p14:tracePt t="17318" x="5430838" y="3840163"/>
          <p14:tracePt t="17343" x="5427663" y="3844925"/>
          <p14:tracePt t="17351" x="5405438" y="3859213"/>
          <p14:tracePt t="17359" x="5349875" y="3897313"/>
          <p14:tracePt t="17366" x="5262563" y="3952875"/>
          <p14:tracePt t="17374" x="5132388" y="4024313"/>
          <p14:tracePt t="17382" x="4981575" y="4106863"/>
          <p14:tracePt t="17390" x="4837113" y="4181475"/>
          <p14:tracePt t="17398" x="4678363" y="4244975"/>
          <p14:tracePt t="17407" x="4562475" y="4305300"/>
          <p14:tracePt t="17415" x="4487863" y="4341813"/>
          <p14:tracePt t="17423" x="4424363" y="4387850"/>
          <p14:tracePt t="17430" x="4398963" y="4421188"/>
          <p14:tracePt t="17438" x="4379913" y="4446588"/>
          <p14:tracePt t="17447" x="4379913" y="4470400"/>
          <p14:tracePt t="17454" x="4379913" y="4495800"/>
          <p14:tracePt t="17463" x="4383088" y="4525963"/>
          <p14:tracePt t="17470" x="4391025" y="4545013"/>
          <p14:tracePt t="17478" x="4402138" y="4556125"/>
          <p14:tracePt t="17486" x="4410075" y="4575175"/>
          <p14:tracePt t="17496" x="4413250" y="4586288"/>
          <p14:tracePt t="17502" x="4416425" y="4592638"/>
          <p14:tracePt t="17510" x="4424363" y="4603750"/>
          <p14:tracePt t="17518" x="4429125" y="4603750"/>
          <p14:tracePt t="17526" x="4429125" y="4608513"/>
          <p14:tracePt t="17535" x="4432300" y="4611688"/>
          <p14:tracePt t="17543" x="4440238" y="4616450"/>
          <p14:tracePt t="17551" x="4440238" y="4619625"/>
          <p14:tracePt t="17558" x="4446588" y="4622800"/>
          <p14:tracePt t="17567" x="4454525" y="4630738"/>
          <p14:tracePt t="17575" x="4462463" y="4638675"/>
          <p14:tracePt t="17582" x="4473575" y="4645025"/>
          <p14:tracePt t="17590" x="4487863" y="4649788"/>
          <p14:tracePt t="17599" x="4498975" y="4660900"/>
          <p14:tracePt t="17609" x="4506913" y="4668838"/>
          <p14:tracePt t="17616" x="4514850" y="4672013"/>
          <p14:tracePt t="17624" x="4521200" y="4675188"/>
          <p14:tracePt t="17632" x="4525963" y="4679950"/>
          <p14:tracePt t="17648" x="4529138" y="4683125"/>
          <p14:tracePt t="17656" x="4533900" y="4683125"/>
          <p14:tracePt t="17673" x="4537075" y="4683125"/>
          <p14:tracePt t="17696" x="4540250" y="4683125"/>
          <p14:tracePt t="17712" x="4545013" y="4683125"/>
          <p14:tracePt t="17720" x="4551363" y="4683125"/>
          <p14:tracePt t="17728" x="4556125" y="4683125"/>
          <p14:tracePt t="17736" x="4559300" y="4683125"/>
          <p14:tracePt t="17744" x="4562475" y="4683125"/>
          <p14:tracePt t="17899" x="4567238" y="4683125"/>
          <p14:tracePt t="17939" x="4570413" y="4686300"/>
          <p14:tracePt t="17947" x="4573588" y="4686300"/>
          <p14:tracePt t="17954" x="4578350" y="4691063"/>
          <p14:tracePt t="17962" x="4581525" y="4691063"/>
          <p14:tracePt t="17970" x="4589463" y="4694238"/>
          <p14:tracePt t="17979" x="4592638" y="4694238"/>
          <p14:tracePt t="17986" x="4600575" y="4694238"/>
          <p14:tracePt t="17995" x="4614863" y="4694238"/>
          <p14:tracePt t="18002" x="4622800" y="4694238"/>
          <p14:tracePt t="18018" x="4633913" y="4694238"/>
          <p14:tracePt t="18026" x="4641850" y="4694238"/>
          <p14:tracePt t="18034" x="4664075" y="4694238"/>
          <p14:tracePt t="18042" x="4686300" y="4694238"/>
          <p14:tracePt t="18051" x="4716463" y="4694238"/>
          <p14:tracePt t="18059" x="4743450" y="4694238"/>
          <p14:tracePt t="18067" x="4757738" y="4697413"/>
          <p14:tracePt t="18074" x="4776788" y="4697413"/>
          <p14:tracePt t="18082" x="4787900" y="4697413"/>
          <p14:tracePt t="18090" x="4799013" y="4702175"/>
          <p14:tracePt t="18098" x="4813300" y="4702175"/>
          <p14:tracePt t="18107" x="4824413" y="4702175"/>
          <p14:tracePt t="18115" x="4840288" y="4702175"/>
          <p14:tracePt t="18123" x="4862513" y="4702175"/>
          <p14:tracePt t="18130" x="4884738" y="4702175"/>
          <p14:tracePt t="18141" x="4911725" y="4702175"/>
          <p14:tracePt t="18147" x="4933950" y="4702175"/>
          <p14:tracePt t="18155" x="4964113" y="4702175"/>
          <p14:tracePt t="18162" x="4994275" y="4702175"/>
          <p14:tracePt t="18172" x="5022850" y="4702175"/>
          <p14:tracePt t="18181" x="5053013" y="4702175"/>
          <p14:tracePt t="18189" x="5099050" y="4702175"/>
          <p14:tracePt t="18196" x="5140325" y="4702175"/>
          <p14:tracePt t="18205" x="5176838" y="4697413"/>
          <p14:tracePt t="18212" x="5214938" y="4697413"/>
          <p14:tracePt t="18221" x="5251450" y="4697413"/>
          <p14:tracePt t="18228" x="5303838" y="4691063"/>
          <p14:tracePt t="18238" x="5349875" y="4686300"/>
          <p14:tracePt t="18248" x="5397500" y="4679950"/>
          <p14:tracePt t="18257" x="5449888" y="4675188"/>
          <p14:tracePt t="18264" x="5495925" y="4668838"/>
          <p14:tracePt t="18272" x="5540375" y="4660900"/>
          <p14:tracePt t="18280" x="5573713" y="4656138"/>
          <p14:tracePt t="18288" x="5611813" y="4656138"/>
          <p14:tracePt t="18297" x="5634038" y="4656138"/>
          <p14:tracePt t="18305" x="5653088" y="4664075"/>
          <p14:tracePt t="18313" x="5667375" y="4664075"/>
          <p14:tracePt t="18320" x="5686425" y="4668838"/>
          <p14:tracePt t="18329" x="5705475" y="4672013"/>
          <p14:tracePt t="18336" x="5734050" y="4672013"/>
          <p14:tracePt t="18345" x="5757863" y="4672013"/>
          <p14:tracePt t="18352" x="5794375" y="4672013"/>
          <p14:tracePt t="18361" x="5827713" y="4668838"/>
          <p14:tracePt t="18368" x="5865813" y="4664075"/>
          <p14:tracePt t="18377" x="5903913" y="4656138"/>
          <p14:tracePt t="18385" x="5940425" y="4652963"/>
          <p14:tracePt t="18392" x="5989638" y="4645025"/>
          <p14:tracePt t="18400" x="6034088" y="4641850"/>
          <p14:tracePt t="18409" x="6072188" y="4641850"/>
          <p14:tracePt t="18417" x="6102350" y="4641850"/>
          <p14:tracePt t="18424" x="6130925" y="4641850"/>
          <p14:tracePt t="18432" x="6149975" y="4641850"/>
          <p14:tracePt t="18442" x="6161088" y="4641850"/>
          <p14:tracePt t="18454" x="6169025" y="4641850"/>
          <p14:tracePt t="18462" x="6180138" y="4641850"/>
          <p14:tracePt t="18470" x="6183313" y="4641850"/>
          <p14:tracePt t="18478" x="6188075" y="4641850"/>
          <p14:tracePt t="18502" x="6188075" y="4633913"/>
          <p14:tracePt t="18511" x="6188075" y="4627563"/>
          <p14:tracePt t="18518" x="6180138" y="4619625"/>
          <p14:tracePt t="18527" x="6176963" y="4616450"/>
          <p14:tracePt t="18534" x="6172200" y="4608513"/>
          <p14:tracePt t="18704" x="6169025" y="4608513"/>
          <p14:tracePt t="18744" x="6172200" y="4608513"/>
          <p14:tracePt t="18752" x="6180138" y="4608513"/>
          <p14:tracePt t="18760" x="6188075" y="4608513"/>
          <p14:tracePt t="18768" x="6194425" y="4608513"/>
          <p14:tracePt t="18776" x="6202363" y="4608513"/>
          <p14:tracePt t="18784" x="6210300" y="4608513"/>
          <p14:tracePt t="18792" x="6221413" y="4611688"/>
          <p14:tracePt t="18800" x="6232525" y="4616450"/>
          <p14:tracePt t="18808" x="6251575" y="4619625"/>
          <p14:tracePt t="18816" x="6276975" y="4630738"/>
          <p14:tracePt t="18824" x="6300788" y="4633913"/>
          <p14:tracePt t="18832" x="6334125" y="4645025"/>
          <p14:tracePt t="18840" x="6367463" y="4660900"/>
          <p14:tracePt t="18848" x="6397625" y="4668838"/>
          <p14:tracePt t="18856" x="6430963" y="4679950"/>
          <p14:tracePt t="18865" x="6453188" y="4683125"/>
          <p14:tracePt t="18872" x="6472238" y="4683125"/>
          <p14:tracePt t="18882" x="6483350" y="4686300"/>
          <p14:tracePt t="18888" x="6486525" y="4686300"/>
          <p14:tracePt t="18897" x="6494463" y="4686300"/>
          <p14:tracePt t="18921" x="6497638" y="4686300"/>
          <p14:tracePt t="18936" x="6502400" y="4686300"/>
          <p14:tracePt t="18944" x="6505575" y="4686300"/>
          <p14:tracePt t="18952" x="6513513" y="4691063"/>
          <p14:tracePt t="18960" x="6521450" y="4694238"/>
          <p14:tracePt t="18968" x="6527800" y="4697413"/>
          <p14:tracePt t="18977" x="6535738" y="4702175"/>
          <p14:tracePt t="18984" x="6546850" y="4705350"/>
          <p14:tracePt t="18992" x="6554788" y="4708525"/>
          <p14:tracePt t="19000" x="6569075" y="4708525"/>
          <p14:tracePt t="19009" x="6580188" y="4713288"/>
          <p14:tracePt t="19017" x="6591300" y="4713288"/>
          <p14:tracePt t="19027" x="6604000" y="4716463"/>
          <p14:tracePt t="19034" x="6621463" y="4721225"/>
          <p14:tracePt t="19042" x="6632575" y="4721225"/>
          <p14:tracePt t="19050" x="6656388" y="4727575"/>
          <p14:tracePt t="19059" x="6681788" y="4727575"/>
          <p14:tracePt t="19066" x="6704013" y="4727575"/>
          <p14:tracePt t="19074" x="6742113" y="4727575"/>
          <p14:tracePt t="19082" x="6764338" y="4724400"/>
          <p14:tracePt t="19090" x="6797675" y="4724400"/>
          <p14:tracePt t="19098" x="6835775" y="4721225"/>
          <p14:tracePt t="19106" x="6880225" y="4713288"/>
          <p14:tracePt t="19115" x="6932613" y="4702175"/>
          <p14:tracePt t="19122" x="6981825" y="4702175"/>
          <p14:tracePt t="19131" x="7026275" y="4697413"/>
          <p14:tracePt t="19138" x="7078663" y="4683125"/>
          <p14:tracePt t="19147" x="7131050" y="4683125"/>
          <p14:tracePt t="19154" x="7180263" y="4672013"/>
          <p14:tracePt t="19165" x="7224713" y="4672013"/>
          <p14:tracePt t="19174" x="7277100" y="4672013"/>
          <p14:tracePt t="19182" x="7307263" y="4672013"/>
          <p14:tracePt t="19190" x="7343775" y="4672013"/>
          <p14:tracePt t="19198" x="7373938" y="4672013"/>
          <p14:tracePt t="19206" x="7392988" y="4675188"/>
          <p14:tracePt t="19217" x="7404100" y="4679950"/>
          <p14:tracePt t="19222" x="7412038" y="4683125"/>
          <p14:tracePt t="19231" x="7415213" y="4686300"/>
          <p14:tracePt t="19238" x="7419975" y="4686300"/>
          <p14:tracePt t="19263" x="7419975" y="4691063"/>
          <p14:tracePt t="19271" x="7419975" y="4694238"/>
          <p14:tracePt t="19278" x="7419975" y="4697413"/>
          <p14:tracePt t="19287" x="7415213" y="4702175"/>
          <p14:tracePt t="19294" x="7400925" y="4708525"/>
          <p14:tracePt t="19302" x="7385050" y="4713288"/>
          <p14:tracePt t="19310" x="7362825" y="4713288"/>
          <p14:tracePt t="19319" x="7337425" y="4721225"/>
          <p14:tracePt t="19328" x="7315200" y="4721225"/>
          <p14:tracePt t="19336" x="7291388" y="4721225"/>
          <p14:tracePt t="19344" x="7273925" y="4716463"/>
          <p14:tracePt t="19352" x="7246938" y="4708525"/>
          <p14:tracePt t="19360" x="7227888" y="4697413"/>
          <p14:tracePt t="19369" x="7210425" y="4691063"/>
          <p14:tracePt t="19377" x="7183438" y="4675188"/>
          <p14:tracePt t="19385" x="7156450" y="4652963"/>
          <p14:tracePt t="19393" x="7131050" y="4630738"/>
          <p14:tracePt t="19400" x="7108825" y="4603750"/>
          <p14:tracePt t="19408" x="7078663" y="4562475"/>
          <p14:tracePt t="19417" x="7045325" y="4525963"/>
          <p14:tracePt t="19424" x="7015163" y="4492625"/>
          <p14:tracePt t="19432" x="6981825" y="4457700"/>
          <p14:tracePt t="19441" x="6946900" y="4429125"/>
          <p14:tracePt t="19448" x="6910388" y="4394200"/>
          <p14:tracePt t="19456" x="6869113" y="4352925"/>
          <p14:tracePt t="19464" x="6838950" y="4313238"/>
          <p14:tracePt t="19472" x="6808788" y="4271963"/>
          <p14:tracePt t="19481" x="6794500" y="4230688"/>
          <p14:tracePt t="19488" x="6775450" y="4189413"/>
          <p14:tracePt t="19496" x="6772275" y="4159250"/>
          <p14:tracePt t="19504" x="6772275" y="4137025"/>
          <p14:tracePt t="19513" x="6772275" y="4110038"/>
          <p14:tracePt t="19521" x="6775450" y="4098925"/>
          <p14:tracePt t="19529" x="6783388" y="4087813"/>
          <p14:tracePt t="19536" x="6800850" y="4084638"/>
          <p14:tracePt t="19544" x="6827838" y="4073525"/>
          <p14:tracePt t="19552" x="6858000" y="4065588"/>
          <p14:tracePt t="19561" x="6894513" y="4062413"/>
          <p14:tracePt t="19570" x="6951663" y="4054475"/>
          <p14:tracePt t="19576" x="7018338" y="4054475"/>
          <p14:tracePt t="19585" x="7086600" y="4057650"/>
          <p14:tracePt t="19593" x="7156450" y="4057650"/>
          <p14:tracePt t="19600" x="7232650" y="4057650"/>
          <p14:tracePt t="19610" x="7307263" y="4057650"/>
          <p14:tracePt t="19619" x="7373938" y="4057650"/>
          <p14:tracePt t="19627" x="7442200" y="4068763"/>
          <p14:tracePt t="19634" x="7516813" y="4076700"/>
          <p14:tracePt t="19642" x="7583488" y="4087813"/>
          <p14:tracePt t="19650" x="7643813" y="4095750"/>
          <p14:tracePt t="19659" x="7699375" y="4106863"/>
          <p14:tracePt t="19667" x="7737475" y="4117975"/>
          <p14:tracePt t="19675" x="7762875" y="4132263"/>
          <p14:tracePt t="19683" x="7786688" y="4154488"/>
          <p14:tracePt t="19690" x="7800975" y="4181475"/>
          <p14:tracePt t="19698" x="7812088" y="4206875"/>
          <p14:tracePt t="19706" x="7812088" y="4230688"/>
          <p14:tracePt t="19715" x="7812088" y="4252913"/>
          <p14:tracePt t="19722" x="7812088" y="4267200"/>
          <p14:tracePt t="19730" x="7812088" y="4283075"/>
          <p14:tracePt t="19738" x="7812088" y="4297363"/>
          <p14:tracePt t="19746" x="7812088" y="4305300"/>
          <p14:tracePt t="19755" x="7812088" y="4308475"/>
          <p14:tracePt t="19762" x="7804150" y="4313238"/>
          <p14:tracePt t="19770" x="7797800" y="4316413"/>
          <p14:tracePt t="19778" x="7786688" y="4316413"/>
          <p14:tracePt t="19786" x="7778750" y="4316413"/>
          <p14:tracePt t="19795" x="7775575" y="4316413"/>
          <p14:tracePt t="20000" x="7767638" y="4316413"/>
          <p14:tracePt t="20008" x="7759700" y="4313238"/>
          <p14:tracePt t="20017" x="7756525" y="4313238"/>
          <p14:tracePt t="20024" x="7751763" y="4316413"/>
          <p14:tracePt t="20032" x="7751763" y="4319588"/>
          <p14:tracePt t="20056" x="7751763" y="4324350"/>
          <p14:tracePt t="20065" x="7756525" y="4330700"/>
          <p14:tracePt t="20072" x="7756525" y="4335463"/>
          <p14:tracePt t="20082" x="7756525" y="4338638"/>
          <p14:tracePt t="20088" x="7759700" y="4341813"/>
          <p14:tracePt t="20107" x="7759700" y="4346575"/>
          <p14:tracePt t="20128" x="7759700" y="4349750"/>
          <p14:tracePt t="20136" x="7759700" y="4352925"/>
          <p14:tracePt t="20145" x="7759700" y="4360863"/>
          <p14:tracePt t="20153" x="7759700" y="4368800"/>
          <p14:tracePt t="20162" x="7759700" y="4376738"/>
          <p14:tracePt t="20170" x="7762875" y="4387850"/>
          <p14:tracePt t="20178" x="7767638" y="4394200"/>
          <p14:tracePt t="20187" x="7775575" y="4402138"/>
          <p14:tracePt t="20195" x="7778750" y="4410075"/>
          <p14:tracePt t="20203" x="7786688" y="4424363"/>
          <p14:tracePt t="20211" x="7789863" y="4432300"/>
          <p14:tracePt t="20218" x="7800975" y="4440238"/>
          <p14:tracePt t="20227" x="7800975" y="4451350"/>
          <p14:tracePt t="20235" x="7800975" y="4462463"/>
          <p14:tracePt t="20242" x="7800975" y="4481513"/>
          <p14:tracePt t="20250" x="7800975" y="4492625"/>
          <p14:tracePt t="20258" x="7800975" y="4503738"/>
          <p14:tracePt t="20266" x="7797800" y="4514850"/>
          <p14:tracePt t="20274" x="7793038" y="4533900"/>
          <p14:tracePt t="20282" x="7786688" y="4545013"/>
          <p14:tracePt t="20290" x="7781925" y="4559300"/>
          <p14:tracePt t="20298" x="7767638" y="4570413"/>
          <p14:tracePt t="20306" x="7759700" y="4586288"/>
          <p14:tracePt t="20315" x="7751763" y="4597400"/>
          <p14:tracePt t="20323" x="7740650" y="4608513"/>
          <p14:tracePt t="20330" x="7726363" y="4622800"/>
          <p14:tracePt t="20339" x="7715250" y="4633913"/>
          <p14:tracePt t="20347" x="7699375" y="4645025"/>
          <p14:tracePt t="20355" x="7688263" y="4652963"/>
          <p14:tracePt t="20362" x="7670800" y="4660900"/>
          <p14:tracePt t="20371" x="7658100" y="4664075"/>
          <p14:tracePt t="20379" x="7643813" y="4668838"/>
          <p14:tracePt t="20389" x="7629525" y="4679950"/>
          <p14:tracePt t="20398" x="7613650" y="4683125"/>
          <p14:tracePt t="20407" x="7602538" y="4686300"/>
          <p14:tracePt t="20415" x="7591425" y="4686300"/>
          <p14:tracePt t="20423" x="7583488" y="4691063"/>
          <p14:tracePt t="20431" x="7577138" y="4691063"/>
          <p14:tracePt t="20439" x="7566025" y="4694238"/>
          <p14:tracePt t="20447" x="7558088" y="4694238"/>
          <p14:tracePt t="20485" x="7553325" y="4694238"/>
          <p14:tracePt t="20501" x="7553325" y="4697413"/>
          <p14:tracePt t="20517" x="7550150" y="4697413"/>
          <p14:tracePt t="20525" x="7546975" y="4702175"/>
          <p14:tracePt t="20541" x="7542213" y="4702175"/>
          <p14:tracePt t="20557" x="7539038" y="4705350"/>
          <p14:tracePt t="20572" x="7531100" y="4708525"/>
          <p14:tracePt t="20580" x="7527925" y="4708525"/>
          <p14:tracePt t="20589" x="7516813" y="4708525"/>
          <p14:tracePt t="20597" x="7508875" y="4708525"/>
          <p14:tracePt t="20605" x="7505700" y="4708525"/>
          <p14:tracePt t="20612" x="7500938" y="4708525"/>
          <p14:tracePt t="21861" x="7531100" y="4721225"/>
          <p14:tracePt t="21870" x="7577138" y="4721225"/>
          <p14:tracePt t="21877" x="7635875" y="4721225"/>
          <p14:tracePt t="21887" x="7696200" y="4724400"/>
          <p14:tracePt t="21895" x="7756525" y="4724400"/>
          <p14:tracePt t="21903" x="7816850" y="4724400"/>
          <p14:tracePt t="21911" x="7869238" y="4724400"/>
          <p14:tracePt t="21919" x="7921625" y="4724400"/>
          <p14:tracePt t="21927" x="7974013" y="4724400"/>
          <p14:tracePt t="21935" x="8026400" y="4724400"/>
          <p14:tracePt t="21943" x="8089900" y="4724400"/>
          <p14:tracePt t="21950" x="8156575" y="4724400"/>
          <p14:tracePt t="21959" x="8231188" y="4724400"/>
          <p14:tracePt t="21966" x="8313738" y="4724400"/>
          <p14:tracePt t="21974" x="8396288" y="4724400"/>
          <p14:tracePt t="21983" x="8478838" y="4724400"/>
          <p14:tracePt t="21990" x="8561388" y="4716463"/>
          <p14:tracePt t="21998" x="8636000" y="4708525"/>
          <p14:tracePt t="22007" x="8696325" y="4705350"/>
          <p14:tracePt t="22015" x="8740775" y="4705350"/>
          <p14:tracePt t="22023" x="8763000" y="4697413"/>
          <p14:tracePt t="22031" x="8774113" y="4697413"/>
          <p14:tracePt t="22233" x="8770938" y="4694238"/>
          <p14:tracePt t="22241" x="8763000" y="4686300"/>
          <p14:tracePt t="22248" x="8759825" y="4686300"/>
          <p14:tracePt t="22281" x="8763000" y="4686300"/>
          <p14:tracePt t="22289" x="8770938" y="4691063"/>
          <p14:tracePt t="22297" x="8774113" y="4694238"/>
          <p14:tracePt t="22305" x="8782050" y="4694238"/>
          <p14:tracePt t="22313" x="8789988" y="4697413"/>
          <p14:tracePt t="22321" x="8793163" y="4702175"/>
          <p14:tracePt t="22329" x="8793163" y="4705350"/>
          <p14:tracePt t="22337" x="8796338" y="4705350"/>
          <p14:tracePt t="22345" x="8801100" y="4708525"/>
          <p14:tracePt t="23079" x="8801100" y="4713288"/>
          <p14:tracePt t="23095" x="8801100" y="4716463"/>
          <p14:tracePt t="23111" x="8801100" y="4721225"/>
          <p14:tracePt t="23135" x="8801100" y="4724400"/>
          <p14:tracePt t="23166" x="8801100" y="4727575"/>
          <p14:tracePt t="23198" x="8801100" y="4732338"/>
          <p14:tracePt t="23231" x="8804275" y="4732338"/>
          <p14:tracePt t="23239" x="8804275" y="4735513"/>
          <p14:tracePt t="23247" x="8807450" y="4738688"/>
          <p14:tracePt t="23257" x="8812213" y="4738688"/>
          <p14:tracePt t="23271" x="8818563" y="4743450"/>
          <p14:tracePt t="23279" x="8823325" y="4746625"/>
          <p14:tracePt t="23287" x="8831263" y="4749800"/>
          <p14:tracePt t="23296" x="8837613" y="4757738"/>
          <p14:tracePt t="23305" x="8853488" y="4765675"/>
          <p14:tracePt t="23312" x="8867775" y="4776788"/>
          <p14:tracePt t="23320" x="8883650" y="4784725"/>
          <p14:tracePt t="23329" x="8894763" y="4787900"/>
          <p14:tracePt t="23337" x="8912225" y="4791075"/>
          <p14:tracePt t="23345" x="8936038" y="4795838"/>
          <p14:tracePt t="23353" x="8964613" y="4795838"/>
          <p14:tracePt t="23361" x="8999538" y="4802188"/>
          <p14:tracePt t="23369" x="9028113" y="4802188"/>
          <p14:tracePt t="23377" x="9058275" y="4802188"/>
          <p14:tracePt t="23385" x="9088438" y="4802188"/>
          <p14:tracePt t="23392" x="9118600" y="4802188"/>
          <p14:tracePt t="23401" x="9148763" y="4802188"/>
          <p14:tracePt t="23409" x="9182100" y="4802188"/>
          <p14:tracePt t="23416" x="9220200" y="4806950"/>
          <p14:tracePt t="23424" x="9250363" y="4806950"/>
          <p14:tracePt t="23432" x="9278938" y="4806950"/>
          <p14:tracePt t="23441" x="9302750" y="4806950"/>
          <p14:tracePt t="23448" x="9324975" y="4806950"/>
          <p14:tracePt t="23457" x="9344025" y="4806950"/>
          <p14:tracePt t="23466" x="9358313" y="4806950"/>
          <p14:tracePt t="23472" x="9377363" y="4806950"/>
          <p14:tracePt t="23481" x="9388475" y="4806950"/>
          <p14:tracePt t="23488" x="9399588" y="4806950"/>
          <p14:tracePt t="23497" x="9421813" y="4806950"/>
          <p14:tracePt t="23505" x="9455150" y="4806950"/>
          <p14:tracePt t="23512" x="9477375" y="4802188"/>
          <p14:tracePt t="23521" x="9507538" y="4802188"/>
          <p14:tracePt t="23529" x="9548813" y="4795838"/>
          <p14:tracePt t="23537" x="9578975" y="4791075"/>
          <p14:tracePt t="23544" x="9609138" y="4791075"/>
          <p14:tracePt t="23553" x="9647238" y="4784725"/>
          <p14:tracePt t="23563" x="9672638" y="4779963"/>
          <p14:tracePt t="23573" x="9694863" y="4776788"/>
          <p14:tracePt t="23581" x="9728200" y="4776788"/>
          <p14:tracePt t="23589" x="9744075" y="4776788"/>
          <p14:tracePt t="23599" x="9763125" y="4773613"/>
          <p14:tracePt t="23607" x="9774238" y="4773613"/>
          <p14:tracePt t="23615" x="9785350" y="4768850"/>
          <p14:tracePt t="23622" x="9796463" y="4768850"/>
          <p14:tracePt t="23630" x="9810750" y="4768850"/>
          <p14:tracePt t="23639" x="9821863" y="4768850"/>
          <p14:tracePt t="23647" x="9832975" y="4768850"/>
          <p14:tracePt t="23655" x="9840913" y="4768850"/>
          <p14:tracePt t="23663" x="9848850" y="4768850"/>
          <p14:tracePt t="23671" x="9852025" y="4768850"/>
          <p14:tracePt t="23679" x="9856788" y="4768850"/>
          <p14:tracePt t="23723" x="9852025" y="4768850"/>
          <p14:tracePt t="23731" x="9845675" y="4768850"/>
          <p14:tracePt t="23738" x="9832975" y="4768850"/>
          <p14:tracePt t="23746" x="9818688" y="4765675"/>
          <p14:tracePt t="23755" x="9804400" y="4760913"/>
          <p14:tracePt t="23763" x="9785350" y="4757738"/>
          <p14:tracePt t="23771" x="9769475" y="4757738"/>
          <p14:tracePt t="23779" x="9752013" y="4757738"/>
          <p14:tracePt t="23787" x="9736138" y="4757738"/>
          <p14:tracePt t="23794" x="9717088" y="4757738"/>
          <p14:tracePt t="23803" x="9705975" y="4757738"/>
          <p14:tracePt t="23811" x="9694863" y="4757738"/>
          <p14:tracePt t="23818" x="9686925" y="4757738"/>
          <p14:tracePt t="23827" x="9680575" y="4757738"/>
          <p14:tracePt t="23835" x="9669463" y="4757738"/>
          <p14:tracePt t="23843" x="9650413" y="4757738"/>
          <p14:tracePt t="23850" x="9617075" y="4760913"/>
          <p14:tracePt t="23861" x="9582150" y="4773613"/>
          <p14:tracePt t="23869" x="9545638" y="4779963"/>
          <p14:tracePt t="23877" x="9504363" y="4791075"/>
          <p14:tracePt t="23884" x="9474200" y="4795838"/>
          <p14:tracePt t="23893" x="9444038" y="4799013"/>
          <p14:tracePt t="23905" x="9410700" y="4799013"/>
          <p14:tracePt t="23913" x="9380538" y="4799013"/>
          <p14:tracePt t="23921" x="9344025" y="4799013"/>
          <p14:tracePt t="23929" x="9297988" y="4799013"/>
          <p14:tracePt t="23937" x="9245600" y="4799013"/>
          <p14:tracePt t="23945" x="9201150" y="4791075"/>
          <p14:tracePt t="23954" x="9145588" y="4779963"/>
          <p14:tracePt t="23961" x="9099550" y="4776788"/>
          <p14:tracePt t="23969" x="9063038" y="4768850"/>
          <p14:tracePt t="23977" x="9032875" y="4768850"/>
          <p14:tracePt t="23985" x="8999538" y="4765675"/>
          <p14:tracePt t="23993" x="8983663" y="4765675"/>
          <p14:tracePt t="24000" x="8972550" y="4765675"/>
          <p14:tracePt t="24009" x="8958263" y="4765675"/>
          <p14:tracePt t="24017" x="8947150" y="4765675"/>
          <p14:tracePt t="24025" x="8936038" y="4765675"/>
          <p14:tracePt t="24032" x="8923338" y="4765675"/>
          <p14:tracePt t="24041" x="8905875" y="4765675"/>
          <p14:tracePt t="24048" x="8897938" y="4765675"/>
          <p14:tracePt t="24057" x="8890000" y="4768850"/>
          <p14:tracePt t="24067" x="8883650" y="4768850"/>
          <p14:tracePt t="24079" x="8875713" y="4768850"/>
          <p14:tracePt t="24085" x="8867775" y="4773613"/>
          <p14:tracePt t="24093" x="8859838" y="4773613"/>
          <p14:tracePt t="24132" x="8856663" y="4776788"/>
          <p14:tracePt t="24187" x="8864600" y="4779963"/>
          <p14:tracePt t="24194" x="8886825" y="4784725"/>
          <p14:tracePt t="24203" x="8939213" y="4791075"/>
          <p14:tracePt t="24211" x="8991600" y="4791075"/>
          <p14:tracePt t="24218" x="9051925" y="4791075"/>
          <p14:tracePt t="24227" x="9110663" y="4787900"/>
          <p14:tracePt t="24235" x="9170988" y="4779963"/>
          <p14:tracePt t="24243" x="9239250" y="4776788"/>
          <p14:tracePt t="24251" x="9297988" y="4776788"/>
          <p14:tracePt t="24259" x="9366250" y="4760913"/>
          <p14:tracePt t="24267" x="9440863" y="4760913"/>
          <p14:tracePt t="24275" x="9501188" y="4757738"/>
          <p14:tracePt t="24283" x="9567863" y="4757738"/>
          <p14:tracePt t="24291" x="9628188" y="4757738"/>
          <p14:tracePt t="24299" x="9680575" y="4749800"/>
          <p14:tracePt t="24307" x="9725025" y="4749800"/>
          <p14:tracePt t="24315" x="9755188" y="4749800"/>
          <p14:tracePt t="24323" x="9785350" y="4749800"/>
          <p14:tracePt t="24331" x="9810750" y="4749800"/>
          <p14:tracePt t="24339" x="9826625" y="4749800"/>
          <p14:tracePt t="24348" x="9845675" y="4749800"/>
          <p14:tracePt t="24355" x="9856788" y="4754563"/>
          <p14:tracePt t="24363" x="9863138" y="4754563"/>
          <p14:tracePt t="24371" x="9871075" y="4754563"/>
          <p14:tracePt t="24378" x="9879013" y="4757738"/>
          <p14:tracePt t="24387" x="9885363" y="4765675"/>
          <p14:tracePt t="24395" x="9890125" y="4765675"/>
          <p14:tracePt t="24403" x="9893300" y="4765675"/>
          <p14:tracePt t="24418" x="9898063" y="4765675"/>
          <p14:tracePt t="24437" x="9898063" y="4768850"/>
          <p14:tracePt t="24461" x="9898063" y="4773613"/>
          <p14:tracePt t="24469" x="9901238" y="4773613"/>
          <p14:tracePt t="24505" x="9904413" y="4773613"/>
          <p14:tracePt t="24581" x="9904413" y="4776788"/>
          <p14:tracePt t="25233" x="9901238" y="4776788"/>
          <p14:tracePt t="25241" x="9885363" y="4776788"/>
          <p14:tracePt t="25248" x="9874250" y="4776788"/>
          <p14:tracePt t="25257" x="9867900" y="4776788"/>
          <p14:tracePt t="25266" x="9863138" y="4776788"/>
          <p14:tracePt t="25555" x="9859963" y="4779963"/>
          <p14:tracePt t="25563" x="9856788" y="4779963"/>
          <p14:tracePt t="25573" x="9848850" y="4779963"/>
          <p14:tracePt t="25581" x="9840913" y="4779963"/>
          <p14:tracePt t="25588" x="9837738" y="4779963"/>
          <p14:tracePt t="25597" x="9832975" y="4779963"/>
          <p14:tracePt t="26007" x="9832975" y="4784725"/>
          <p14:tracePt t="26063" x="9829800" y="4784725"/>
          <p14:tracePt t="26071" x="9826625" y="4787900"/>
          <p14:tracePt t="26079" x="9818688" y="4787900"/>
          <p14:tracePt t="26087" x="9815513" y="4787900"/>
          <p14:tracePt t="26095" x="9807575" y="4787900"/>
          <p14:tracePt t="26103" x="9799638" y="4791075"/>
          <p14:tracePt t="26111" x="9788525" y="4791075"/>
          <p14:tracePt t="26119" x="9777413" y="4795838"/>
          <p14:tracePt t="26127" x="9769475" y="4795838"/>
          <p14:tracePt t="26135" x="9758363" y="4802188"/>
          <p14:tracePt t="26143" x="9736138" y="4802188"/>
          <p14:tracePt t="26153" x="9717088" y="4806950"/>
          <p14:tracePt t="26159" x="9686925" y="4810125"/>
          <p14:tracePt t="26169" x="9658350" y="4810125"/>
          <p14:tracePt t="26177" x="9623425" y="4818063"/>
          <p14:tracePt t="26185" x="9594850" y="4821238"/>
          <p14:tracePt t="26193" x="9556750" y="4821238"/>
          <p14:tracePt t="26201" x="9523413" y="4821238"/>
          <p14:tracePt t="26209" x="9493250" y="4826000"/>
          <p14:tracePt t="26217" x="9448800" y="4832350"/>
          <p14:tracePt t="26227" x="9402763" y="4832350"/>
          <p14:tracePt t="26232" x="9350375" y="4832350"/>
          <p14:tracePt t="26241" x="9297988" y="4832350"/>
          <p14:tracePt t="26249" x="9245600" y="4832350"/>
          <p14:tracePt t="26257" x="9186863" y="4832350"/>
          <p14:tracePt t="26265" x="9126538" y="4832350"/>
          <p14:tracePt t="26273" x="9058275" y="4832350"/>
          <p14:tracePt t="26281" x="8983663" y="4832350"/>
          <p14:tracePt t="26289" x="8901113" y="4832350"/>
          <p14:tracePt t="26297" x="8812213" y="4832350"/>
          <p14:tracePt t="26305" x="8729663" y="4832350"/>
          <p14:tracePt t="26313" x="8639175" y="4840288"/>
          <p14:tracePt t="26321" x="8542338" y="4843463"/>
          <p14:tracePt t="26329" x="8426450" y="4862513"/>
          <p14:tracePt t="26337" x="8329613" y="4867275"/>
          <p14:tracePt t="26345" x="8247063" y="4873625"/>
          <p14:tracePt t="26353" x="8164513" y="4881563"/>
          <p14:tracePt t="26361" x="8089900" y="4884738"/>
          <p14:tracePt t="26369" x="8021638" y="4900613"/>
          <p14:tracePt t="26377" x="7954963" y="4900613"/>
          <p14:tracePt t="26385" x="7894638" y="4903788"/>
          <p14:tracePt t="26393" x="7842250" y="4911725"/>
          <p14:tracePt t="26401" x="7797800" y="4914900"/>
          <p14:tracePt t="26409" x="7756525" y="4922838"/>
          <p14:tracePt t="26417" x="7718425" y="4926013"/>
          <p14:tracePt t="26425" x="7688263" y="4926013"/>
          <p14:tracePt t="26435" x="7662863" y="4933950"/>
          <p14:tracePt t="26443" x="7651750" y="4937125"/>
          <p14:tracePt t="26451" x="7640638" y="4941888"/>
          <p14:tracePt t="26459" x="7632700" y="4948238"/>
          <p14:tracePt t="26467" x="7624763" y="4953000"/>
          <p14:tracePt t="26475" x="7621588" y="4956175"/>
          <p14:tracePt t="26483" x="7613650" y="4959350"/>
          <p14:tracePt t="26491" x="7610475" y="4964113"/>
          <p14:tracePt t="26499" x="7605713" y="4967288"/>
          <p14:tracePt t="26507" x="7602538" y="4967288"/>
          <p14:tracePt t="26515" x="7602538" y="4972050"/>
          <p14:tracePt t="26523" x="7602538" y="4975225"/>
          <p14:tracePt t="26539" x="7602538" y="4978400"/>
          <p14:tracePt t="26555" x="7602538" y="4983163"/>
          <p14:tracePt t="26571" x="7602538" y="4986338"/>
          <p14:tracePt t="26587" x="7605713" y="4989513"/>
          <p14:tracePt t="26595" x="7613650" y="4994275"/>
          <p14:tracePt t="26603" x="7621588" y="4994275"/>
          <p14:tracePt t="26611" x="7632700" y="4997450"/>
          <p14:tracePt t="26619" x="7646988" y="5000625"/>
          <p14:tracePt t="26626" x="7670800" y="5000625"/>
          <p14:tracePt t="26637" x="7693025" y="5000625"/>
          <p14:tracePt t="26643" x="7726363" y="4994275"/>
          <p14:tracePt t="26651" x="7756525" y="4989513"/>
          <p14:tracePt t="26659" x="7778750" y="4983163"/>
          <p14:tracePt t="26667" x="7797800" y="4978400"/>
          <p14:tracePt t="26675" x="7808913" y="4975225"/>
          <p14:tracePt t="26682" x="7812088" y="4975225"/>
          <p14:tracePt t="26901" x="7808913" y="4975225"/>
          <p14:tracePt t="26909" x="7797800" y="4983163"/>
          <p14:tracePt t="26916" x="7786688" y="4986338"/>
          <p14:tracePt t="26925" x="7759700" y="5000625"/>
          <p14:tracePt t="26932" x="7745413" y="5005388"/>
          <p14:tracePt t="26943" x="7729538" y="5019675"/>
          <p14:tracePt t="26953" x="7718425" y="5027613"/>
          <p14:tracePt t="26961" x="7704138" y="5035550"/>
          <p14:tracePt t="26969" x="7693025" y="5049838"/>
          <p14:tracePt t="26977" x="7681913" y="5057775"/>
          <p14:tracePt t="26985" x="7654925" y="5072063"/>
          <p14:tracePt t="26993" x="7629525" y="5083175"/>
          <p14:tracePt t="27001" x="7599363" y="5099050"/>
          <p14:tracePt t="27009" x="7558088" y="5110163"/>
          <p14:tracePt t="27017" x="7516813" y="5129213"/>
          <p14:tracePt t="27027" x="7486650" y="5140325"/>
          <p14:tracePt t="27035" x="7453313" y="5146675"/>
          <p14:tracePt t="27043" x="7412038" y="5165725"/>
          <p14:tracePt t="27051" x="7373938" y="5176838"/>
          <p14:tracePt t="27059" x="7332663" y="5195888"/>
          <p14:tracePt t="27066" x="7280275" y="5210175"/>
          <p14:tracePt t="27075" x="7224713" y="5229225"/>
          <p14:tracePt t="27082" x="7172325" y="5240338"/>
          <p14:tracePt t="27091" x="7116763" y="5256213"/>
          <p14:tracePt t="27099" x="7070725" y="5267325"/>
          <p14:tracePt t="27107" x="7023100" y="5278438"/>
          <p14:tracePt t="27115" x="6977063" y="5289550"/>
          <p14:tracePt t="27123" x="6940550" y="5292725"/>
          <p14:tracePt t="27131" x="6888163" y="5300663"/>
          <p14:tracePt t="27139" x="6824663" y="5308600"/>
          <p14:tracePt t="27148" x="6764338" y="5308600"/>
          <p14:tracePt t="27159" x="6681788" y="5319713"/>
          <p14:tracePt t="27167" x="6607175" y="5327650"/>
          <p14:tracePt t="27175" x="6521450" y="5338763"/>
          <p14:tracePt t="27182" x="6442075" y="5345113"/>
          <p14:tracePt t="27191" x="6367463" y="5345113"/>
          <p14:tracePt t="27199" x="6284913" y="5345113"/>
          <p14:tracePt t="27207" x="6210300" y="5353050"/>
          <p14:tracePt t="27215" x="6135688" y="5356225"/>
          <p14:tracePt t="27222" x="6061075" y="5364163"/>
          <p14:tracePt t="27231" x="6008688" y="5367338"/>
          <p14:tracePt t="27241" x="5962650" y="5375275"/>
          <p14:tracePt t="27251" x="5929313" y="5375275"/>
          <p14:tracePt t="27259" x="5907088" y="5380038"/>
          <p14:tracePt t="27266" x="5876925" y="5386388"/>
          <p14:tracePt t="27275" x="5857875" y="5391150"/>
          <p14:tracePt t="27283" x="5846763" y="5397500"/>
          <p14:tracePt t="27291" x="5835650" y="5405438"/>
          <p14:tracePt t="27299" x="5827713" y="5408613"/>
          <p14:tracePt t="27307" x="5821363" y="5416550"/>
          <p14:tracePt t="27317" x="5816600" y="5419725"/>
          <p14:tracePt t="27325" x="5816600" y="5424488"/>
          <p14:tracePt t="27332" x="5816600" y="5432425"/>
          <p14:tracePt t="27341" x="5816600" y="5435600"/>
          <p14:tracePt t="27348" x="5821363" y="5435600"/>
          <p14:tracePt t="27571" x="5816600" y="5443538"/>
          <p14:tracePt t="27577" x="5786438" y="5449888"/>
          <p14:tracePt t="27587" x="5738813" y="5476875"/>
          <p14:tracePt t="27595" x="5694363" y="5487988"/>
          <p14:tracePt t="27603" x="5641975" y="5507038"/>
          <p14:tracePt t="27611" x="5576888" y="5518150"/>
          <p14:tracePt t="27619" x="5532438" y="5521325"/>
          <p14:tracePt t="27627" x="5502275" y="5529263"/>
          <p14:tracePt t="27635" x="5465763" y="5529263"/>
          <p14:tracePt t="27643" x="5446713" y="5529263"/>
          <p14:tracePt t="27651" x="5438775" y="5529263"/>
          <p14:tracePt t="27661" x="5424488" y="5529263"/>
          <p14:tracePt t="27671" x="5408613" y="5529263"/>
          <p14:tracePt t="27679" x="5394325" y="5529263"/>
          <p14:tracePt t="27687" x="5364163" y="5529263"/>
          <p14:tracePt t="27695" x="5326063" y="5529263"/>
          <p14:tracePt t="27703" x="5270500" y="5521325"/>
          <p14:tracePt t="27711" x="5218113" y="5518150"/>
          <p14:tracePt t="27719" x="5157788" y="5510213"/>
          <p14:tracePt t="27727" x="5105400" y="5502275"/>
          <p14:tracePt t="27735" x="5038725" y="5499100"/>
          <p14:tracePt t="27743" x="4994275" y="5499100"/>
          <p14:tracePt t="27751" x="4953000" y="5487988"/>
          <p14:tracePt t="27759" x="4922838" y="5480050"/>
          <p14:tracePt t="27767" x="4892675" y="5476875"/>
          <p14:tracePt t="27775" x="4851400" y="5468938"/>
          <p14:tracePt t="27783" x="4821238" y="5465763"/>
          <p14:tracePt t="27791" x="4787900" y="5454650"/>
          <p14:tracePt t="27799" x="4757738" y="5443538"/>
          <p14:tracePt t="27807" x="4724400" y="5427663"/>
          <p14:tracePt t="27815" x="4691063" y="5416550"/>
          <p14:tracePt t="27823" x="4656138" y="5405438"/>
          <p14:tracePt t="27831" x="4603750" y="5383213"/>
          <p14:tracePt t="27839" x="4556125" y="5356225"/>
          <p14:tracePt t="27847" x="4498975" y="5334000"/>
          <p14:tracePt t="27855" x="4446588" y="5308600"/>
          <p14:tracePt t="27866" x="4398963" y="5278438"/>
          <p14:tracePt t="27871" x="4341813" y="5248275"/>
          <p14:tracePt t="27881" x="4308475" y="5226050"/>
          <p14:tracePt t="27899" x="4275138" y="5192713"/>
          <p14:tracePt t="27905" x="4270375" y="5173663"/>
          <p14:tracePt t="27913" x="4264025" y="5154613"/>
          <p14:tracePt t="27921" x="4248150" y="5135563"/>
          <p14:tracePt t="27929" x="4237038" y="5124450"/>
          <p14:tracePt t="27937" x="4225925" y="5105400"/>
          <p14:tracePt t="27945" x="4211638" y="5087938"/>
          <p14:tracePt t="27953" x="4189413" y="5053013"/>
          <p14:tracePt t="27961" x="4173538" y="5027613"/>
          <p14:tracePt t="27969" x="4154488" y="4994275"/>
          <p14:tracePt t="27977" x="4132263" y="4945063"/>
          <p14:tracePt t="27985" x="4121150" y="4906963"/>
          <p14:tracePt t="27993" x="4102100" y="4873625"/>
          <p14:tracePt t="28001" x="4098925" y="4826000"/>
          <p14:tracePt t="28009" x="4090988" y="4795838"/>
          <p14:tracePt t="28017" x="4090988" y="4765675"/>
          <p14:tracePt t="28025" x="4090988" y="4727575"/>
          <p14:tracePt t="28033" x="4090988" y="4691063"/>
          <p14:tracePt t="28041" x="4095750" y="4664075"/>
          <p14:tracePt t="28049" x="4095750" y="4649788"/>
          <p14:tracePt t="28057" x="4095750" y="4627563"/>
          <p14:tracePt t="28065" x="4095750" y="4619625"/>
          <p14:tracePt t="28073" x="4095750" y="4611688"/>
          <p14:tracePt t="28081" x="4095750" y="4603750"/>
          <p14:tracePt t="28089" x="4095750" y="4600575"/>
          <p14:tracePt t="28275" x="4090988" y="4589463"/>
          <p14:tracePt t="28282" x="4065588" y="4540250"/>
          <p14:tracePt t="28291" x="4032250" y="4473575"/>
          <p14:tracePt t="28299" x="3990975" y="4379913"/>
          <p14:tracePt t="28307" x="3938588" y="4289425"/>
          <p14:tracePt t="28315" x="3892550" y="4203700"/>
          <p14:tracePt t="28323" x="3840163" y="4114800"/>
          <p14:tracePt t="28331" x="3798888" y="4054475"/>
          <p14:tracePt t="28339" x="3743325" y="4002088"/>
          <p14:tracePt t="28347" x="3698875" y="3968750"/>
          <p14:tracePt t="28355" x="3663950" y="3930650"/>
          <p14:tracePt t="28363" x="3638550" y="3903663"/>
          <p14:tracePt t="28371" x="3616325" y="3881438"/>
          <p14:tracePt t="28379" x="3600450" y="3851275"/>
          <p14:tracePt t="28387" x="3586163" y="3825875"/>
          <p14:tracePt t="28395" x="3567113" y="3792538"/>
          <p14:tracePt t="28403" x="3544888" y="3759200"/>
          <p14:tracePt t="28411" x="3530600" y="3732213"/>
          <p14:tracePt t="28419" x="3514725" y="3705225"/>
          <p14:tracePt t="28427" x="3500438" y="3687763"/>
          <p14:tracePt t="28435" x="3489325" y="3668713"/>
          <p14:tracePt t="28443" x="3481388" y="3657600"/>
          <p14:tracePt t="28453" x="3478213" y="3649663"/>
          <p14:tracePt t="28645" x="3478213" y="3657600"/>
          <p14:tracePt t="28653" x="3478213" y="3668713"/>
          <p14:tracePt t="28662" x="3478213" y="3683000"/>
          <p14:tracePt t="28669" x="3478213" y="3694113"/>
          <p14:tracePt t="28677" x="3478213" y="3709988"/>
          <p14:tracePt t="28685" x="3478213" y="3724275"/>
          <p14:tracePt t="28693" x="3478213" y="3729038"/>
          <p14:tracePt t="28701" x="3478213" y="3746500"/>
          <p14:tracePt t="28709" x="3478213" y="3770313"/>
          <p14:tracePt t="28717" x="3478213" y="3792538"/>
          <p14:tracePt t="28725" x="3478213" y="3811588"/>
          <p14:tracePt t="28735" x="3481388" y="3836988"/>
          <p14:tracePt t="28743" x="3489325" y="3856038"/>
          <p14:tracePt t="28751" x="3492500" y="3889375"/>
          <p14:tracePt t="28759" x="3492500" y="3927475"/>
          <p14:tracePt t="28767" x="3500438" y="3963988"/>
          <p14:tracePt t="28775" x="3500438" y="3994150"/>
          <p14:tracePt t="28783" x="3500438" y="4038600"/>
          <p14:tracePt t="28791" x="3503613" y="4073525"/>
          <p14:tracePt t="28799" x="3503613" y="4110038"/>
          <p14:tracePt t="28807" x="3503613" y="4154488"/>
          <p14:tracePt t="28815" x="3503613" y="4200525"/>
          <p14:tracePt t="28823" x="3503613" y="4230688"/>
          <p14:tracePt t="28831" x="3503613" y="4259263"/>
          <p14:tracePt t="28839" x="3503613" y="4294188"/>
          <p14:tracePt t="28847" x="3503613" y="4316413"/>
          <p14:tracePt t="28855" x="3511550" y="4346575"/>
          <p14:tracePt t="28863" x="3514725" y="4379913"/>
          <p14:tracePt t="28871" x="3519488" y="4402138"/>
          <p14:tracePt t="28879" x="3519488" y="4432300"/>
          <p14:tracePt t="28889" x="3519488" y="4457700"/>
          <p14:tracePt t="28899" x="3519488" y="4487863"/>
          <p14:tracePt t="28907" x="3519488" y="4518025"/>
          <p14:tracePt t="28915" x="3519488" y="4548188"/>
          <p14:tracePt t="28923" x="3519488" y="4578350"/>
          <p14:tracePt t="28931" x="3519488" y="4600575"/>
          <p14:tracePt t="28939" x="3519488" y="4627563"/>
          <p14:tracePt t="28947" x="3519488" y="4649788"/>
          <p14:tracePt t="28955" x="3519488" y="4672013"/>
          <p14:tracePt t="28963" x="3519488" y="4686300"/>
          <p14:tracePt t="28999" x="3530600" y="4776788"/>
          <p14:tracePt t="29003" x="3536950" y="4795838"/>
          <p14:tracePt t="29013" x="3544888" y="4806950"/>
          <p14:tracePt t="29021" x="3556000" y="4818063"/>
          <p14:tracePt t="29029" x="3563938" y="4829175"/>
          <p14:tracePt t="29037" x="3571875" y="4840288"/>
          <p14:tracePt t="29045" x="3578225" y="4851400"/>
          <p14:tracePt t="29053" x="3597275" y="4867275"/>
          <p14:tracePt t="29061" x="3624263" y="4889500"/>
          <p14:tracePt t="29069" x="3649663" y="4895850"/>
          <p14:tracePt t="29077" x="3683000" y="4914900"/>
          <p14:tracePt t="29085" x="3732213" y="4933950"/>
          <p14:tracePt t="29093" x="3770313" y="4948238"/>
          <p14:tracePt t="29101" x="3810000" y="4967288"/>
          <p14:tracePt t="29109" x="3851275" y="4983163"/>
          <p14:tracePt t="29117" x="3886200" y="5000625"/>
          <p14:tracePt t="29125" x="3911600" y="5016500"/>
          <p14:tracePt t="29132" x="3938588" y="5030788"/>
          <p14:tracePt t="29141" x="3963988" y="5046663"/>
          <p14:tracePt t="29148" x="3983038" y="5057775"/>
          <p14:tracePt t="29157" x="3994150" y="5068888"/>
          <p14:tracePt t="29165" x="4008438" y="5080000"/>
          <p14:tracePt t="29173" x="4019550" y="5091113"/>
          <p14:tracePt t="29181" x="4032250" y="5094288"/>
          <p14:tracePt t="29189" x="4046538" y="5102225"/>
          <p14:tracePt t="29197" x="4057650" y="5110163"/>
          <p14:tracePt t="29205" x="4068763" y="5116513"/>
          <p14:tracePt t="29213" x="4087813" y="5116513"/>
          <p14:tracePt t="29221" x="4110038" y="5116513"/>
          <p14:tracePt t="29229" x="4125913" y="5116513"/>
          <p14:tracePt t="29237" x="4143375" y="5116513"/>
          <p14:tracePt t="29245" x="4159250" y="5116513"/>
          <p14:tracePt t="29253" x="4173538" y="5116513"/>
          <p14:tracePt t="29273" x="4178300" y="5116513"/>
          <p14:tracePt t="29289" x="4181475" y="5116513"/>
          <p14:tracePt t="29315" x="4184650" y="5116513"/>
          <p14:tracePt t="29331" x="4189413" y="5116513"/>
          <p14:tracePt t="29347" x="4192588" y="5116513"/>
          <p14:tracePt t="29371" x="4192588" y="5121275"/>
          <p14:tracePt t="29593" x="4192588" y="5124450"/>
          <p14:tracePt t="29601" x="4192588" y="5129213"/>
          <p14:tracePt t="29609" x="4192588" y="5132388"/>
          <p14:tracePt t="29625" x="4192588" y="5135563"/>
          <p14:tracePt t="29657" x="4192588" y="5140325"/>
          <p14:tracePt t="29681" x="4192588" y="5143500"/>
          <p14:tracePt t="29697" x="4195763" y="5146675"/>
          <p14:tracePt t="29705" x="4200525" y="5146675"/>
          <p14:tracePt t="29713" x="4206875" y="5151438"/>
          <p14:tracePt t="29721" x="4214813" y="5157788"/>
          <p14:tracePt t="29729" x="4222750" y="5162550"/>
          <p14:tracePt t="29737" x="4237038" y="5170488"/>
          <p14:tracePt t="29745" x="4244975" y="5173663"/>
          <p14:tracePt t="29753" x="4256088" y="5184775"/>
          <p14:tracePt t="29761" x="4267200" y="5187950"/>
          <p14:tracePt t="29769" x="4283075" y="5195888"/>
          <p14:tracePt t="29777" x="4294188" y="5199063"/>
          <p14:tracePt t="29785" x="4305300" y="5203825"/>
          <p14:tracePt t="29793" x="4322763" y="5203825"/>
          <p14:tracePt t="29801" x="4338638" y="5207000"/>
          <p14:tracePt t="29811" x="4352925" y="5207000"/>
          <p14:tracePt t="29817" x="4364038" y="5210175"/>
          <p14:tracePt t="29825" x="4375150" y="5218113"/>
          <p14:tracePt t="29832" x="4387850" y="5218113"/>
          <p14:tracePt t="29841" x="4405313" y="5222875"/>
          <p14:tracePt t="29849" x="4421188" y="5222875"/>
          <p14:tracePt t="29859" x="4446588" y="5226050"/>
          <p14:tracePt t="29867" x="4462463" y="5226050"/>
          <p14:tracePt t="29875" x="4481513" y="5226050"/>
          <p14:tracePt t="29900" x="4518025" y="5226050"/>
          <p14:tracePt t="29907" x="4525963" y="5226050"/>
          <p14:tracePt t="29916" x="4540250" y="5226050"/>
          <p14:tracePt t="29923" x="4551363" y="5222875"/>
          <p14:tracePt t="29931" x="4562475" y="5210175"/>
          <p14:tracePt t="29939" x="4578350" y="5207000"/>
          <p14:tracePt t="29947" x="4586288" y="5203825"/>
          <p14:tracePt t="29955" x="4589463" y="5195888"/>
          <p14:tracePt t="29963" x="4597400" y="5192713"/>
          <p14:tracePt t="29971" x="4597400" y="5184775"/>
          <p14:tracePt t="29979" x="4597400" y="5176838"/>
          <p14:tracePt t="29987" x="4600575" y="5176838"/>
          <p14:tracePt t="29995" x="4600575" y="5170488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4C43F97-8D7A-4A0C-BF61-E9A5D2C76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追加設定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FEB66BA-BFA3-436D-AE2F-E4B6AAA4E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宿泊客は部屋タイプ指定・宿泊日の指定をして予約をとれる</a:t>
            </a:r>
            <a:endParaRPr kumimoji="1" lang="en-US" altLang="ja-JP" dirty="0"/>
          </a:p>
          <a:p>
            <a:r>
              <a:rPr kumimoji="1" lang="ja-JP" altLang="en-US" dirty="0"/>
              <a:t>一泊当たりの料金は曜日・祝日・シーズンによって変動する</a:t>
            </a:r>
            <a:endParaRPr kumimoji="1" lang="en-US" altLang="ja-JP" dirty="0"/>
          </a:p>
          <a:p>
            <a:pPr lvl="1"/>
            <a:endParaRPr kumimoji="1" lang="ja-JP" altLang="en-US" dirty="0"/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8460EBF8-0872-4A8A-BD8C-858720D407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1274493"/>
              </p:ext>
            </p:extLst>
          </p:nvPr>
        </p:nvGraphicFramePr>
        <p:xfrm>
          <a:off x="1426464" y="1972508"/>
          <a:ext cx="8951977" cy="4053840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2423160">
                  <a:extLst>
                    <a:ext uri="{9D8B030D-6E8A-4147-A177-3AD203B41FA5}">
                      <a16:colId xmlns:a16="http://schemas.microsoft.com/office/drawing/2014/main" val="263344603"/>
                    </a:ext>
                  </a:extLst>
                </a:gridCol>
                <a:gridCol w="1324075">
                  <a:extLst>
                    <a:ext uri="{9D8B030D-6E8A-4147-A177-3AD203B41FA5}">
                      <a16:colId xmlns:a16="http://schemas.microsoft.com/office/drawing/2014/main" val="1337343435"/>
                    </a:ext>
                  </a:extLst>
                </a:gridCol>
                <a:gridCol w="2543837">
                  <a:extLst>
                    <a:ext uri="{9D8B030D-6E8A-4147-A177-3AD203B41FA5}">
                      <a16:colId xmlns:a16="http://schemas.microsoft.com/office/drawing/2014/main" val="405324712"/>
                    </a:ext>
                  </a:extLst>
                </a:gridCol>
                <a:gridCol w="2660905">
                  <a:extLst>
                    <a:ext uri="{9D8B030D-6E8A-4147-A177-3AD203B41FA5}">
                      <a16:colId xmlns:a16="http://schemas.microsoft.com/office/drawing/2014/main" val="707511979"/>
                    </a:ext>
                  </a:extLst>
                </a:gridCol>
              </a:tblGrid>
              <a:tr h="569687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曜日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祝日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シーズン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倍率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60570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月～金曜日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No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閑散期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0.8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5675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土・日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No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閑散期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1.0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883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Yes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閑散期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1.0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7182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月～金曜日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No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繁忙期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1.2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2679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土・日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No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3200" dirty="0"/>
                        <a:t>繁忙期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1.5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4041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3200" dirty="0"/>
                        <a:t>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Yes</a:t>
                      </a:r>
                      <a:endParaRPr kumimoji="1" lang="ja-JP" alt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3200" dirty="0"/>
                        <a:t>繁忙期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3200" dirty="0"/>
                        <a:t>1.5</a:t>
                      </a:r>
                      <a:r>
                        <a:rPr kumimoji="1" lang="ja-JP" altLang="en-US" sz="3200" dirty="0"/>
                        <a:t>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0804548"/>
                  </a:ext>
                </a:extLst>
              </a:tr>
            </a:tbl>
          </a:graphicData>
        </a:graphic>
      </p:graphicFrame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015058FC-4BE6-4BE7-8487-623EA6CBF4A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47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698"/>
    </mc:Choice>
    <mc:Fallback xmlns="">
      <p:transition spd="slow" advTm="74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846" x="4600575" y="5165725"/>
          <p14:tracePt t="2853" x="4562475" y="5102225"/>
          <p14:tracePt t="2862" x="4510088" y="5011738"/>
          <p14:tracePt t="2870" x="4465638" y="4926013"/>
          <p14:tracePt t="2877" x="4416425" y="4813300"/>
          <p14:tracePt t="2912" x="4387850" y="4233863"/>
          <p14:tracePt t="2917" x="4391025" y="4121150"/>
          <p14:tracePt t="2927" x="4391025" y="4046538"/>
          <p14:tracePt t="2934" x="4391025" y="3994150"/>
          <p14:tracePt t="2942" x="4391025" y="3941763"/>
          <p14:tracePt t="2949" x="4391025" y="3903663"/>
          <p14:tracePt t="2957" x="4391025" y="3867150"/>
          <p14:tracePt t="2966" x="4391025" y="3848100"/>
          <p14:tracePt t="2974" x="4391025" y="3836988"/>
          <p14:tracePt t="2981" x="4391025" y="3833813"/>
          <p14:tracePt t="3128" x="4394200" y="3825875"/>
          <p14:tracePt t="3136" x="4394200" y="3784600"/>
          <p14:tracePt t="3144" x="4394200" y="3729038"/>
          <p14:tracePt t="3151" x="4394200" y="3679825"/>
          <p14:tracePt t="3159" x="4394200" y="3624263"/>
          <p14:tracePt t="3168" x="4394200" y="3548063"/>
          <p14:tracePt t="3176" x="4394200" y="3467100"/>
          <p14:tracePt t="3184" x="4394200" y="3376613"/>
          <p14:tracePt t="3191" x="4391025" y="3249613"/>
          <p14:tracePt t="3200" x="4371975" y="3087688"/>
          <p14:tracePt t="3208" x="4327525" y="2935288"/>
          <p14:tracePt t="3216" x="4252913" y="2789238"/>
          <p14:tracePt t="3224" x="4181475" y="2643188"/>
          <p14:tracePt t="3232" x="4110038" y="2549525"/>
          <p14:tracePt t="3240" x="4046538" y="2478088"/>
          <p14:tracePt t="3248" x="3997325" y="2444750"/>
          <p14:tracePt t="3256" x="3963988" y="2414588"/>
          <p14:tracePt t="3264" x="3930650" y="2400300"/>
          <p14:tracePt t="3272" x="3919538" y="2387600"/>
          <p14:tracePt t="3279" x="3911600" y="2381250"/>
          <p14:tracePt t="3288" x="3908425" y="2381250"/>
          <p14:tracePt t="3458" x="3903663" y="2362200"/>
          <p14:tracePt t="3465" x="3878263" y="2312988"/>
          <p14:tracePt t="3474" x="3862388" y="2279650"/>
          <p14:tracePt t="3482" x="3851275" y="2249488"/>
          <p14:tracePt t="3489" x="3844925" y="2208213"/>
          <p14:tracePt t="3498" x="3840163" y="2163763"/>
          <p14:tracePt t="3506" x="3829050" y="2119313"/>
          <p14:tracePt t="3513" x="3817938" y="2055813"/>
          <p14:tracePt t="3521" x="3792538" y="1995488"/>
          <p14:tracePt t="3529" x="3762375" y="1931988"/>
          <p14:tracePt t="3538" x="3724275" y="1868488"/>
          <p14:tracePt t="3546" x="3690938" y="1816100"/>
          <p14:tracePt t="3554" x="3652838" y="1752600"/>
          <p14:tracePt t="3562" x="3619500" y="1703388"/>
          <p14:tracePt t="3569" x="3582988" y="1647825"/>
          <p14:tracePt t="3578" x="3552825" y="1598613"/>
          <p14:tracePt t="3585" x="3522663" y="1549400"/>
          <p14:tracePt t="3594" x="3478213" y="1493838"/>
          <p14:tracePt t="3602" x="3432175" y="1444625"/>
          <p14:tracePt t="3609" x="3384550" y="1389063"/>
          <p14:tracePt t="3618" x="3316288" y="1320800"/>
          <p14:tracePt t="3626" x="3252788" y="1250950"/>
          <p14:tracePt t="3634" x="3178175" y="1168400"/>
          <p14:tracePt t="3641" x="3092450" y="1089025"/>
          <p14:tracePt t="3650" x="3024188" y="1028700"/>
          <p14:tracePt t="3658" x="2968625" y="976313"/>
          <p14:tracePt t="3666" x="2924175" y="936625"/>
          <p14:tracePt t="3674" x="2882900" y="912813"/>
          <p14:tracePt t="3682" x="2855913" y="890588"/>
          <p14:tracePt t="3690" x="2836863" y="871538"/>
          <p14:tracePt t="3697" x="2822575" y="860425"/>
          <p14:tracePt t="3706" x="2811463" y="854075"/>
          <p14:tracePt t="3716" x="2806700" y="849313"/>
          <p14:tracePt t="3721" x="2800350" y="842963"/>
          <p14:tracePt t="3732" x="2800350" y="838200"/>
          <p14:tracePt t="3740" x="2792413" y="838200"/>
          <p14:tracePt t="3748" x="2789238" y="827088"/>
          <p14:tracePt t="3764" x="2789238" y="823913"/>
          <p14:tracePt t="3772" x="2784475" y="819150"/>
          <p14:tracePt t="3780" x="2784475" y="815975"/>
          <p14:tracePt t="3788" x="2781300" y="812800"/>
          <p14:tracePt t="3813" x="2781300" y="808038"/>
          <p14:tracePt t="3835" x="2778125" y="808038"/>
          <p14:tracePt t="3844" x="2778125" y="804863"/>
          <p14:tracePt t="3852" x="2773363" y="804863"/>
          <p14:tracePt t="3860" x="2770188" y="804863"/>
          <p14:tracePt t="3867" x="2762250" y="804863"/>
          <p14:tracePt t="3876" x="2759075" y="804863"/>
          <p14:tracePt t="3884" x="2743200" y="804863"/>
          <p14:tracePt t="3892" x="2736850" y="801688"/>
          <p14:tracePt t="3900" x="2725738" y="801688"/>
          <p14:tracePt t="3908" x="2706688" y="793750"/>
          <p14:tracePt t="3916" x="2695575" y="790575"/>
          <p14:tracePt t="3924" x="2676525" y="785813"/>
          <p14:tracePt t="3932" x="2646363" y="777875"/>
          <p14:tracePt t="3940" x="2627313" y="774700"/>
          <p14:tracePt t="3948" x="2605088" y="771525"/>
          <p14:tracePt t="3958" x="2571750" y="766763"/>
          <p14:tracePt t="3968" x="2541588" y="760413"/>
          <p14:tracePt t="3976" x="2519363" y="760413"/>
          <p14:tracePt t="3983" x="2500313" y="755650"/>
          <p14:tracePt t="3992" x="2470150" y="755650"/>
          <p14:tracePt t="4000" x="2455863" y="755650"/>
          <p14:tracePt t="4008" x="2436813" y="755650"/>
          <p14:tracePt t="4015" x="2425700" y="755650"/>
          <p14:tracePt t="4026" x="2417763" y="755650"/>
          <p14:tracePt t="4034" x="2406650" y="755650"/>
          <p14:tracePt t="4041" x="2398713" y="760413"/>
          <p14:tracePt t="4050" x="2395538" y="763588"/>
          <p14:tracePt t="4058" x="2392363" y="763588"/>
          <p14:tracePt t="4066" x="2392363" y="766763"/>
          <p14:tracePt t="4074" x="2392363" y="771525"/>
          <p14:tracePt t="4082" x="2392363" y="774700"/>
          <p14:tracePt t="4303" x="2387600" y="774700"/>
          <p14:tracePt t="4320" x="2376488" y="782638"/>
          <p14:tracePt t="4328" x="2362200" y="782638"/>
          <p14:tracePt t="4336" x="2324100" y="785813"/>
          <p14:tracePt t="4343" x="2265363" y="785813"/>
          <p14:tracePt t="4352" x="2189163" y="782638"/>
          <p14:tracePt t="4360" x="2095500" y="771525"/>
          <p14:tracePt t="4368" x="1998663" y="763588"/>
          <p14:tracePt t="4376" x="1901825" y="755650"/>
          <p14:tracePt t="4384" x="1789113" y="749300"/>
          <p14:tracePt t="4392" x="1662113" y="733425"/>
          <p14:tracePt t="4400" x="1546225" y="714375"/>
          <p14:tracePt t="4407" x="1460500" y="703263"/>
          <p14:tracePt t="4416" x="1358900" y="688975"/>
          <p14:tracePt t="4424" x="1292225" y="681038"/>
          <p14:tracePt t="4432" x="1231900" y="669925"/>
          <p14:tracePt t="4440" x="1182688" y="658813"/>
          <p14:tracePt t="4448" x="1152525" y="655638"/>
          <p14:tracePt t="4456" x="1127125" y="644525"/>
          <p14:tracePt t="4464" x="1116013" y="636588"/>
          <p14:tracePt t="4472" x="1100138" y="625475"/>
          <p14:tracePt t="4479" x="1089025" y="617538"/>
          <p14:tracePt t="4488" x="1077913" y="609600"/>
          <p14:tracePt t="4495" x="1066800" y="598488"/>
          <p14:tracePt t="4504" x="1058863" y="584200"/>
          <p14:tracePt t="4512" x="1052513" y="561975"/>
          <p14:tracePt t="4520" x="1041400" y="542925"/>
          <p14:tracePt t="4528" x="1041400" y="523875"/>
          <p14:tracePt t="4536" x="1036638" y="501650"/>
          <p14:tracePt t="4544" x="1036638" y="490538"/>
          <p14:tracePt t="4552" x="1036638" y="479425"/>
          <p14:tracePt t="4560" x="1041400" y="468313"/>
          <p14:tracePt t="4568" x="1055688" y="452438"/>
          <p14:tracePt t="4577" x="1066800" y="441325"/>
          <p14:tracePt t="4584" x="1100138" y="419100"/>
          <p14:tracePt t="4594" x="1133475" y="400050"/>
          <p14:tracePt t="4602" x="1160463" y="377825"/>
          <p14:tracePt t="4612" x="1193800" y="363538"/>
          <p14:tracePt t="4622" x="1227138" y="333375"/>
          <p14:tracePt t="4629" x="1257300" y="300038"/>
          <p14:tracePt t="4637" x="1279525" y="273050"/>
          <p14:tracePt t="4646" x="1306513" y="247650"/>
          <p14:tracePt t="4654" x="1339850" y="209550"/>
          <p14:tracePt t="4662" x="1373188" y="187325"/>
          <p14:tracePt t="4670" x="1408113" y="171450"/>
          <p14:tracePt t="4678" x="1441450" y="153988"/>
          <p14:tracePt t="4686" x="1471613" y="149225"/>
          <p14:tracePt t="4694" x="1504950" y="149225"/>
          <p14:tracePt t="4701" x="1541463" y="149225"/>
          <p14:tracePt t="4709" x="1587500" y="149225"/>
          <p14:tracePt t="4718" x="1631950" y="149225"/>
          <p14:tracePt t="4725" x="1684338" y="153988"/>
          <p14:tracePt t="4734" x="1744663" y="153988"/>
          <p14:tracePt t="4742" x="1797050" y="153988"/>
          <p14:tracePt t="4750" x="1863725" y="153988"/>
          <p14:tracePt t="4758" x="1924050" y="157163"/>
          <p14:tracePt t="4766" x="1976438" y="157163"/>
          <p14:tracePt t="4774" x="2043113" y="157163"/>
          <p14:tracePt t="4782" x="2119313" y="153988"/>
          <p14:tracePt t="4790" x="2178050" y="153988"/>
          <p14:tracePt t="4798" x="2246313" y="153988"/>
          <p14:tracePt t="4806" x="2298700" y="153988"/>
          <p14:tracePt t="4816" x="2351088" y="165100"/>
          <p14:tracePt t="4822" x="2395538" y="179388"/>
          <p14:tracePt t="4829" x="2433638" y="201613"/>
          <p14:tracePt t="4837" x="2463800" y="220663"/>
          <p14:tracePt t="4846" x="2489200" y="236538"/>
          <p14:tracePt t="4853" x="2508250" y="242888"/>
          <p14:tracePt t="4862" x="2530475" y="258763"/>
          <p14:tracePt t="4869" x="2541588" y="269875"/>
          <p14:tracePt t="4879" x="2552700" y="280988"/>
          <p14:tracePt t="4913" x="2582863" y="325438"/>
          <p14:tracePt t="4920" x="2590800" y="333375"/>
          <p14:tracePt t="4927" x="2601913" y="352425"/>
          <p14:tracePt t="4936" x="2605088" y="377825"/>
          <p14:tracePt t="4944" x="2609850" y="393700"/>
          <p14:tracePt t="4952" x="2613025" y="411163"/>
          <p14:tracePt t="4960" x="2613025" y="434975"/>
          <p14:tracePt t="4968" x="2616200" y="452438"/>
          <p14:tracePt t="4976" x="2616200" y="468313"/>
          <p14:tracePt t="4984" x="2616200" y="474663"/>
          <p14:tracePt t="4991" x="2616200" y="487363"/>
          <p14:tracePt t="5000" x="2616200" y="493713"/>
          <p14:tracePt t="5008" x="2616200" y="501650"/>
          <p14:tracePt t="5016" x="2616200" y="515938"/>
          <p14:tracePt t="5024" x="2616200" y="527050"/>
          <p14:tracePt t="5031" x="2613025" y="534988"/>
          <p14:tracePt t="5040" x="2605088" y="546100"/>
          <p14:tracePt t="5048" x="2597150" y="561975"/>
          <p14:tracePt t="5056" x="2579688" y="573088"/>
          <p14:tracePt t="5064" x="2552700" y="595313"/>
          <p14:tracePt t="5071" x="2530475" y="609600"/>
          <p14:tracePt t="5079" x="2505075" y="625475"/>
          <p14:tracePt t="5088" x="2478088" y="639763"/>
          <p14:tracePt t="5096" x="2455863" y="650875"/>
          <p14:tracePt t="5104" x="2436813" y="658813"/>
          <p14:tracePt t="5112" x="2417763" y="669925"/>
          <p14:tracePt t="5122" x="2398713" y="673100"/>
          <p14:tracePt t="5127" x="2387600" y="677863"/>
          <p14:tracePt t="5136" x="2373313" y="681038"/>
          <p14:tracePt t="5143" x="2359025" y="685800"/>
          <p14:tracePt t="5152" x="2339975" y="692150"/>
          <p14:tracePt t="5162" x="2317750" y="692150"/>
          <p14:tracePt t="5170" x="2293938" y="696913"/>
          <p14:tracePt t="5177" x="2260600" y="700088"/>
          <p14:tracePt t="5185" x="2230438" y="708025"/>
          <p14:tracePt t="5194" x="2197100" y="711200"/>
          <p14:tracePt t="5202" x="2152650" y="719138"/>
          <p14:tracePt t="5210" x="2114550" y="722313"/>
          <p14:tracePt t="5217" x="2070100" y="730250"/>
          <p14:tracePt t="5226" x="2028825" y="730250"/>
          <p14:tracePt t="5234" x="1990725" y="730250"/>
          <p14:tracePt t="5242" x="1946275" y="733425"/>
          <p14:tracePt t="5250" x="1909763" y="733425"/>
          <p14:tracePt t="5258" x="1871663" y="741363"/>
          <p14:tracePt t="5266" x="1833563" y="741363"/>
          <p14:tracePt t="5273" x="1792288" y="744538"/>
          <p14:tracePt t="5282" x="1763713" y="744538"/>
          <p14:tracePt t="5290" x="1747838" y="744538"/>
          <p14:tracePt t="5298" x="1725613" y="744538"/>
          <p14:tracePt t="5306" x="1706563" y="749300"/>
          <p14:tracePt t="5314" x="1692275" y="749300"/>
          <p14:tracePt t="5322" x="1673225" y="749300"/>
          <p14:tracePt t="5329" x="1651000" y="749300"/>
          <p14:tracePt t="5338" x="1635125" y="749300"/>
          <p14:tracePt t="5346" x="1620838" y="749300"/>
          <p14:tracePt t="5354" x="1598613" y="749300"/>
          <p14:tracePt t="5362" x="1582738" y="749300"/>
          <p14:tracePt t="5370" x="1565275" y="749300"/>
          <p14:tracePt t="5378" x="1541463" y="749300"/>
          <p14:tracePt t="5386" x="1519238" y="755650"/>
          <p14:tracePt t="5394" x="1497013" y="755650"/>
          <p14:tracePt t="5402" x="1485900" y="755650"/>
          <p14:tracePt t="5410" x="1471613" y="755650"/>
          <p14:tracePt t="5418" x="1463675" y="755650"/>
          <p14:tracePt t="5426" x="1452563" y="755650"/>
          <p14:tracePt t="5434" x="1444625" y="755650"/>
          <p14:tracePt t="5444" x="1436688" y="755650"/>
          <p14:tracePt t="5452" x="1425575" y="755650"/>
          <p14:tracePt t="5460" x="1414463" y="755650"/>
          <p14:tracePt t="5468" x="1408113" y="755650"/>
          <p14:tracePt t="5476" x="1397000" y="755650"/>
          <p14:tracePt t="5484" x="1384300" y="755650"/>
          <p14:tracePt t="5492" x="1370013" y="755650"/>
          <p14:tracePt t="5500" x="1358900" y="755650"/>
          <p14:tracePt t="5508" x="1347788" y="755650"/>
          <p14:tracePt t="5516" x="1336675" y="755650"/>
          <p14:tracePt t="5523" x="1325563" y="755650"/>
          <p14:tracePt t="5534" x="1309688" y="755650"/>
          <p14:tracePt t="5540" x="1298575" y="755650"/>
          <p14:tracePt t="5548" x="1287463" y="755650"/>
          <p14:tracePt t="5556" x="1279525" y="755650"/>
          <p14:tracePt t="5564" x="1273175" y="755650"/>
          <p14:tracePt t="5571" x="1265238" y="755650"/>
          <p14:tracePt t="5580" x="1254125" y="755650"/>
          <p14:tracePt t="5587" x="1243013" y="755650"/>
          <p14:tracePt t="5596" x="1227138" y="755650"/>
          <p14:tracePt t="5604" x="1216025" y="755650"/>
          <p14:tracePt t="5611" x="1193800" y="755650"/>
          <p14:tracePt t="5620" x="1171575" y="755650"/>
          <p14:tracePt t="5628" x="1149350" y="755650"/>
          <p14:tracePt t="5636" x="1138238" y="755650"/>
          <p14:tracePt t="5646" x="1119188" y="755650"/>
          <p14:tracePt t="5652" x="1111250" y="755650"/>
          <p14:tracePt t="5660" x="1100138" y="749300"/>
          <p14:tracePt t="5668" x="1096963" y="749300"/>
          <p14:tracePt t="5676" x="1089025" y="749300"/>
          <p14:tracePt t="5692" x="1085850" y="749300"/>
          <p14:tracePt t="5754" x="1077913" y="752475"/>
          <p14:tracePt t="5762" x="1069975" y="755650"/>
          <p14:tracePt t="5770" x="1063625" y="755650"/>
          <p14:tracePt t="5778" x="1047750" y="760413"/>
          <p14:tracePt t="5786" x="1041400" y="760413"/>
          <p14:tracePt t="5810" x="1036638" y="763588"/>
          <p14:tracePt t="5817" x="1033463" y="763588"/>
          <p14:tracePt t="5825" x="1028700" y="763588"/>
          <p14:tracePt t="5834" x="1025525" y="766763"/>
          <p14:tracePt t="5850" x="1022350" y="766763"/>
          <p14:tracePt t="5866" x="1014413" y="771525"/>
          <p14:tracePt t="5873" x="1014413" y="774700"/>
          <p14:tracePt t="5884" x="1006475" y="777875"/>
          <p14:tracePt t="5894" x="992188" y="782638"/>
          <p14:tracePt t="5902" x="984250" y="785813"/>
          <p14:tracePt t="5912" x="984250" y="790575"/>
          <p14:tracePt t="5918" x="976313" y="796925"/>
          <p14:tracePt t="5926" x="973138" y="804863"/>
          <p14:tracePt t="5934" x="969963" y="808038"/>
          <p14:tracePt t="5942" x="969963" y="815975"/>
          <p14:tracePt t="5954" x="969963" y="823913"/>
          <p14:tracePt t="5962" x="969963" y="827088"/>
          <p14:tracePt t="5970" x="969963" y="835025"/>
          <p14:tracePt t="5978" x="969963" y="842963"/>
          <p14:tracePt t="5988" x="969963" y="849313"/>
          <p14:tracePt t="5994" x="973138" y="857250"/>
          <p14:tracePt t="6004" x="981075" y="868363"/>
          <p14:tracePt t="6012" x="984250" y="884238"/>
          <p14:tracePt t="6020" x="992188" y="890588"/>
          <p14:tracePt t="6027" x="995363" y="898525"/>
          <p14:tracePt t="6036" x="1000125" y="906463"/>
          <p14:tracePt t="6044" x="1003300" y="912813"/>
          <p14:tracePt t="6052" x="1006475" y="920750"/>
          <p14:tracePt t="6060" x="1011238" y="928688"/>
          <p14:tracePt t="6067" x="1014413" y="931863"/>
          <p14:tracePt t="6076" x="1017588" y="939800"/>
          <p14:tracePt t="6084" x="1022350" y="939800"/>
          <p14:tracePt t="6092" x="1022350" y="942975"/>
          <p14:tracePt t="6172" x="1022350" y="947738"/>
          <p14:tracePt t="6318" x="1033463" y="939800"/>
          <p14:tracePt t="6326" x="1047750" y="923925"/>
          <p14:tracePt t="6334" x="1058863" y="912813"/>
          <p14:tracePt t="6342" x="1058863" y="906463"/>
          <p14:tracePt t="6350" x="1058863" y="898525"/>
          <p14:tracePt t="6946" x="1058863" y="895350"/>
          <p14:tracePt t="6954" x="1063625" y="895350"/>
          <p14:tracePt t="7002" x="1063625" y="901700"/>
          <p14:tracePt t="7010" x="1063625" y="906463"/>
          <p14:tracePt t="7018" x="1063625" y="912813"/>
          <p14:tracePt t="7026" x="1063625" y="917575"/>
          <p14:tracePt t="7034" x="1063625" y="920750"/>
          <p14:tracePt t="7042" x="1063625" y="923925"/>
          <p14:tracePt t="7082" x="1058863" y="923925"/>
          <p14:tracePt t="7090" x="1052513" y="923925"/>
          <p14:tracePt t="7098" x="1044575" y="920750"/>
          <p14:tracePt t="7106" x="1033463" y="917575"/>
          <p14:tracePt t="7114" x="1022350" y="909638"/>
          <p14:tracePt t="7122" x="1006475" y="906463"/>
          <p14:tracePt t="7129" x="995363" y="895350"/>
          <p14:tracePt t="7138" x="976313" y="887413"/>
          <p14:tracePt t="7147" x="958850" y="871538"/>
          <p14:tracePt t="7156" x="947738" y="868363"/>
          <p14:tracePt t="7164" x="931863" y="865188"/>
          <p14:tracePt t="7172" x="917575" y="860425"/>
          <p14:tracePt t="7179" x="912813" y="857250"/>
          <p14:tracePt t="7188" x="906463" y="854075"/>
          <p14:tracePt t="7196" x="906463" y="849313"/>
          <p14:tracePt t="7204" x="901700" y="849313"/>
          <p14:tracePt t="7212" x="901700" y="846138"/>
          <p14:tracePt t="7228" x="901700" y="842963"/>
          <p14:tracePt t="7244" x="901700" y="838200"/>
          <p14:tracePt t="9878" x="901700" y="835025"/>
          <p14:tracePt t="9894" x="901700" y="830263"/>
          <p14:tracePt t="10064" x="901700" y="827088"/>
          <p14:tracePt t="10112" x="901700" y="823913"/>
          <p14:tracePt t="10192" x="901700" y="819150"/>
          <p14:tracePt t="10266" x="901700" y="815975"/>
          <p14:tracePt t="10272" x="898525" y="815975"/>
          <p14:tracePt t="10280" x="895350" y="815975"/>
          <p14:tracePt t="10306" x="890588" y="815975"/>
          <p14:tracePt t="10394" x="887413" y="815975"/>
          <p14:tracePt t="10402" x="882650" y="815975"/>
          <p14:tracePt t="10410" x="879475" y="815975"/>
          <p14:tracePt t="10418" x="876300" y="819150"/>
          <p14:tracePt t="10426" x="871538" y="819150"/>
          <p14:tracePt t="10434" x="871538" y="823913"/>
          <p14:tracePt t="10442" x="868363" y="823913"/>
          <p14:tracePt t="10450" x="865188" y="823913"/>
          <p14:tracePt t="10458" x="865188" y="827088"/>
          <p14:tracePt t="10466" x="860425" y="827088"/>
          <p14:tracePt t="10474" x="857250" y="830263"/>
          <p14:tracePt t="10482" x="854075" y="835025"/>
          <p14:tracePt t="10490" x="849313" y="835025"/>
          <p14:tracePt t="10498" x="846138" y="835025"/>
          <p14:tracePt t="10506" x="838200" y="838200"/>
          <p14:tracePt t="10514" x="835025" y="838200"/>
          <p14:tracePt t="10522" x="830263" y="842963"/>
          <p14:tracePt t="10530" x="827088" y="842963"/>
          <p14:tracePt t="10538" x="827088" y="846138"/>
          <p14:tracePt t="10546" x="823913" y="849313"/>
          <p14:tracePt t="10554" x="823913" y="854075"/>
          <p14:tracePt t="10563" x="819150" y="857250"/>
          <p14:tracePt t="10579" x="812800" y="860425"/>
          <p14:tracePt t="10588" x="808038" y="868363"/>
          <p14:tracePt t="10596" x="801688" y="879475"/>
          <p14:tracePt t="10604" x="796925" y="879475"/>
          <p14:tracePt t="10612" x="793750" y="887413"/>
          <p14:tracePt t="10620" x="790575" y="890588"/>
          <p14:tracePt t="10628" x="782638" y="898525"/>
          <p14:tracePt t="10636" x="774700" y="906463"/>
          <p14:tracePt t="10644" x="766763" y="909638"/>
          <p14:tracePt t="10654" x="760413" y="917575"/>
          <p14:tracePt t="10664" x="755650" y="923925"/>
          <p14:tracePt t="10672" x="752475" y="928688"/>
          <p14:tracePt t="10679" x="749300" y="931863"/>
          <p14:tracePt t="10688" x="744538" y="936625"/>
          <p14:tracePt t="10696" x="741363" y="942975"/>
          <p14:tracePt t="10704" x="738188" y="950913"/>
          <p14:tracePt t="10712" x="733425" y="954088"/>
          <p14:tracePt t="10720" x="730250" y="962025"/>
          <p14:tracePt t="10728" x="730250" y="965200"/>
          <p14:tracePt t="10736" x="725488" y="965200"/>
          <p14:tracePt t="10744" x="722313" y="973138"/>
          <p14:tracePt t="10752" x="719138" y="981075"/>
          <p14:tracePt t="10760" x="714375" y="989013"/>
          <p14:tracePt t="10768" x="711200" y="995363"/>
          <p14:tracePt t="10776" x="711200" y="1000125"/>
          <p14:tracePt t="10784" x="708025" y="1006475"/>
          <p14:tracePt t="10792" x="708025" y="1011238"/>
          <p14:tracePt t="10800" x="708025" y="1017588"/>
          <p14:tracePt t="10808" x="703263" y="1022350"/>
          <p14:tracePt t="10816" x="703263" y="1025525"/>
          <p14:tracePt t="10824" x="703263" y="1028700"/>
          <p14:tracePt t="10832" x="703263" y="1036638"/>
          <p14:tracePt t="10840" x="703263" y="1041400"/>
          <p14:tracePt t="10848" x="700088" y="1047750"/>
          <p14:tracePt t="10858" x="700088" y="1052513"/>
          <p14:tracePt t="10864" x="700088" y="1058863"/>
          <p14:tracePt t="10874" x="700088" y="1063625"/>
          <p14:tracePt t="10896" x="696913" y="1077913"/>
          <p14:tracePt t="10898" x="696913" y="1085850"/>
          <p14:tracePt t="10906" x="696913" y="1089025"/>
          <p14:tracePt t="10913" x="696913" y="1096963"/>
          <p14:tracePt t="10922" x="696913" y="1104900"/>
          <p14:tracePt t="10929" x="696913" y="1111250"/>
          <p14:tracePt t="10938" x="696913" y="1119188"/>
          <p14:tracePt t="10946" x="696913" y="1127125"/>
          <p14:tracePt t="10954" x="696913" y="1130300"/>
          <p14:tracePt t="10970" x="696913" y="1133475"/>
          <p14:tracePt t="10978" x="700088" y="1138238"/>
          <p14:tracePt t="11018" x="700088" y="1141413"/>
          <p14:tracePt t="11034" x="703263" y="1141413"/>
          <p14:tracePt t="11042" x="708025" y="1146175"/>
          <p14:tracePt t="11050" x="719138" y="1146175"/>
          <p14:tracePt t="11058" x="730250" y="1149350"/>
          <p14:tracePt t="11066" x="755650" y="1152525"/>
          <p14:tracePt t="11074" x="771525" y="1157288"/>
          <p14:tracePt t="11082" x="793750" y="1157288"/>
          <p14:tracePt t="11090" x="808038" y="1157288"/>
          <p14:tracePt t="11098" x="812800" y="1157288"/>
          <p14:tracePt t="11106" x="819150" y="1157288"/>
          <p14:tracePt t="11114" x="823913" y="1160463"/>
          <p14:tracePt t="11130" x="827088" y="1160463"/>
          <p14:tracePt t="11138" x="827088" y="1163638"/>
          <p14:tracePt t="11146" x="830263" y="1163638"/>
          <p14:tracePt t="11156" x="830263" y="1168400"/>
          <p14:tracePt t="11162" x="838200" y="1171575"/>
          <p14:tracePt t="11176" x="842963" y="1174750"/>
          <p14:tracePt t="11184" x="849313" y="1179513"/>
          <p14:tracePt t="11200" x="857250" y="1182688"/>
          <p14:tracePt t="11208" x="860425" y="1187450"/>
          <p14:tracePt t="11216" x="868363" y="1190625"/>
          <p14:tracePt t="11224" x="871538" y="1193800"/>
          <p14:tracePt t="11232" x="876300" y="1193800"/>
          <p14:tracePt t="11240" x="879475" y="1198563"/>
          <p14:tracePt t="11272" x="879475" y="1201738"/>
          <p14:tracePt t="11280" x="879475" y="1204913"/>
          <p14:tracePt t="11296" x="879475" y="1209675"/>
          <p14:tracePt t="11304" x="879475" y="1212850"/>
          <p14:tracePt t="11312" x="879475" y="1216025"/>
          <p14:tracePt t="11320" x="887413" y="1223963"/>
          <p14:tracePt t="11328" x="895350" y="1227138"/>
          <p14:tracePt t="11336" x="906463" y="1235075"/>
          <p14:tracePt t="11344" x="917575" y="1239838"/>
          <p14:tracePt t="11352" x="923925" y="1243013"/>
          <p14:tracePt t="11360" x="931863" y="1246188"/>
          <p14:tracePt t="11370" x="942975" y="1254125"/>
          <p14:tracePt t="11376" x="958850" y="1262063"/>
          <p14:tracePt t="11384" x="969963" y="1265238"/>
          <p14:tracePt t="11392" x="981075" y="1268413"/>
          <p14:tracePt t="11400" x="995363" y="1273175"/>
          <p14:tracePt t="11408" x="1006475" y="1276350"/>
          <p14:tracePt t="11416" x="1017588" y="1279525"/>
          <p14:tracePt t="11424" x="1028700" y="1279525"/>
          <p14:tracePt t="11434" x="1047750" y="1284288"/>
          <p14:tracePt t="11442" x="1058863" y="1284288"/>
          <p14:tracePt t="11450" x="1077913" y="1287463"/>
          <p14:tracePt t="11458" x="1093788" y="1295400"/>
          <p14:tracePt t="11466" x="1111250" y="1295400"/>
          <p14:tracePt t="11474" x="1122363" y="1298575"/>
          <p14:tracePt t="11482" x="1133475" y="1303338"/>
          <p14:tracePt t="11490" x="1149350" y="1306513"/>
          <p14:tracePt t="11498" x="1157288" y="1306513"/>
          <p14:tracePt t="11506" x="1163638" y="1309688"/>
          <p14:tracePt t="11515" x="1163638" y="1314450"/>
          <p14:tracePt t="11522" x="1168400" y="1314450"/>
          <p14:tracePt t="11530" x="1168400" y="1317625"/>
          <p14:tracePt t="11538" x="1174750" y="1320800"/>
          <p14:tracePt t="11546" x="1190625" y="1325563"/>
          <p14:tracePt t="11554" x="1201738" y="1325563"/>
          <p14:tracePt t="11563" x="1235075" y="1328738"/>
          <p14:tracePt t="11570" x="1262063" y="1331913"/>
          <p14:tracePt t="11579" x="1292225" y="1339850"/>
          <p14:tracePt t="11586" x="1320800" y="1344613"/>
          <p14:tracePt t="11594" x="1362075" y="1350963"/>
          <p14:tracePt t="11602" x="1392238" y="1355725"/>
          <p14:tracePt t="11610" x="1414463" y="1355725"/>
          <p14:tracePt t="11618" x="1433513" y="1358900"/>
          <p14:tracePt t="11626" x="1452563" y="1362075"/>
          <p14:tracePt t="11634" x="1463675" y="1366838"/>
          <p14:tracePt t="11642" x="1471613" y="1370013"/>
          <p14:tracePt t="11650" x="1482725" y="1373188"/>
          <p14:tracePt t="11658" x="1489075" y="1377950"/>
          <p14:tracePt t="11666" x="1504950" y="1384300"/>
          <p14:tracePt t="11678" x="1527175" y="1384300"/>
          <p14:tracePt t="11686" x="1549400" y="1384300"/>
          <p14:tracePt t="11694" x="1571625" y="1389063"/>
          <p14:tracePt t="11702" x="1609725" y="1389063"/>
          <p14:tracePt t="11710" x="1643063" y="1392238"/>
          <p14:tracePt t="11718" x="1665288" y="1392238"/>
          <p14:tracePt t="11728" x="1695450" y="1400175"/>
          <p14:tracePt t="11736" x="1714500" y="1403350"/>
          <p14:tracePt t="11744" x="1739900" y="1408113"/>
          <p14:tracePt t="11752" x="1755775" y="1408113"/>
          <p14:tracePt t="11760" x="1778000" y="1411288"/>
          <p14:tracePt t="11768" x="1800225" y="1411288"/>
          <p14:tracePt t="11776" x="1827213" y="1419225"/>
          <p14:tracePt t="11784" x="1857375" y="1419225"/>
          <p14:tracePt t="11792" x="1885950" y="1419225"/>
          <p14:tracePt t="11800" x="1916113" y="1419225"/>
          <p14:tracePt t="11808" x="1946275" y="1419225"/>
          <p14:tracePt t="11816" x="1995488" y="1414463"/>
          <p14:tracePt t="11824" x="2032000" y="1411288"/>
          <p14:tracePt t="11832" x="2078038" y="1403350"/>
          <p14:tracePt t="11840" x="2130425" y="1400175"/>
          <p14:tracePt t="11848" x="2174875" y="1400175"/>
          <p14:tracePt t="11856" x="2224088" y="1400175"/>
          <p14:tracePt t="11864" x="2260600" y="1400175"/>
          <p14:tracePt t="11872" x="2290763" y="1400175"/>
          <p14:tracePt t="11897" x="2351088" y="1400175"/>
          <p14:tracePt t="11900" x="2381250" y="1400175"/>
          <p14:tracePt t="11908" x="2403475" y="1400175"/>
          <p14:tracePt t="11916" x="2428875" y="1400175"/>
          <p14:tracePt t="11924" x="2439988" y="1392238"/>
          <p14:tracePt t="11932" x="2447925" y="1389063"/>
          <p14:tracePt t="12262" x="2436813" y="1389063"/>
          <p14:tracePt t="12270" x="2422525" y="1389063"/>
          <p14:tracePt t="12278" x="2406650" y="1384300"/>
          <p14:tracePt t="12288" x="2384425" y="1384300"/>
          <p14:tracePt t="12294" x="2370138" y="1381125"/>
          <p14:tracePt t="12304" x="2359025" y="1381125"/>
          <p14:tracePt t="12312" x="2343150" y="1381125"/>
          <p14:tracePt t="12322" x="2332038" y="1377950"/>
          <p14:tracePt t="12332" x="2320925" y="1377950"/>
          <p14:tracePt t="12340" x="2309813" y="1373188"/>
          <p14:tracePt t="12348" x="2293938" y="1373188"/>
          <p14:tracePt t="12356" x="2287588" y="1373188"/>
          <p14:tracePt t="12364" x="2282825" y="1373188"/>
          <p14:tracePt t="12372" x="2279650" y="1373188"/>
          <p14:tracePt t="12380" x="2271713" y="1373188"/>
          <p14:tracePt t="12388" x="2265363" y="1373188"/>
          <p14:tracePt t="12396" x="2260600" y="1373188"/>
          <p14:tracePt t="12404" x="2257425" y="1370013"/>
          <p14:tracePt t="12412" x="2254250" y="1370013"/>
          <p14:tracePt t="12908" x="2265363" y="1366838"/>
          <p14:tracePt t="12916" x="2271713" y="1366838"/>
          <p14:tracePt t="12924" x="2282825" y="1366838"/>
          <p14:tracePt t="12932" x="2290763" y="1366838"/>
          <p14:tracePt t="12940" x="2293938" y="1366838"/>
          <p14:tracePt t="12957" x="2298700" y="1366838"/>
          <p14:tracePt t="13052" x="2301875" y="1366838"/>
          <p14:tracePt t="13060" x="2306638" y="1366838"/>
          <p14:tracePt t="13076" x="2309813" y="1366838"/>
          <p14:tracePt t="13084" x="2317750" y="1366838"/>
          <p14:tracePt t="13092" x="2324100" y="1366838"/>
          <p14:tracePt t="13246" x="2328863" y="1366838"/>
          <p14:tracePt t="13254" x="2339975" y="1366838"/>
          <p14:tracePt t="13262" x="2346325" y="1366838"/>
          <p14:tracePt t="13270" x="2351088" y="1366838"/>
          <p14:tracePt t="13504" x="2354263" y="1366838"/>
          <p14:tracePt t="13512" x="2359025" y="1366838"/>
          <p14:tracePt t="13522" x="2362200" y="1366838"/>
          <p14:tracePt t="13532" x="2370138" y="1366838"/>
          <p14:tracePt t="13540" x="2373313" y="1366838"/>
          <p14:tracePt t="13556" x="2376488" y="1366838"/>
          <p14:tracePt t="13834" x="2381250" y="1370013"/>
          <p14:tracePt t="13842" x="2384425" y="1370013"/>
          <p14:tracePt t="13850" x="2387600" y="1370013"/>
          <p14:tracePt t="13858" x="2395538" y="1370013"/>
          <p14:tracePt t="13866" x="2403475" y="1370013"/>
          <p14:tracePt t="13874" x="2411413" y="1370013"/>
          <p14:tracePt t="13896" x="2428875" y="1370013"/>
          <p14:tracePt t="13898" x="2439988" y="1370013"/>
          <p14:tracePt t="13906" x="2447925" y="1370013"/>
          <p14:tracePt t="13914" x="2459038" y="1373188"/>
          <p14:tracePt t="13922" x="2470150" y="1373188"/>
          <p14:tracePt t="13930" x="2481263" y="1373188"/>
          <p14:tracePt t="13939" x="2497138" y="1373188"/>
          <p14:tracePt t="13946" x="2508250" y="1373188"/>
          <p14:tracePt t="13954" x="2522538" y="1377950"/>
          <p14:tracePt t="13963" x="2541588" y="1377950"/>
          <p14:tracePt t="13970" x="2568575" y="1377950"/>
          <p14:tracePt t="13978" x="2582863" y="1377950"/>
          <p14:tracePt t="13986" x="2601913" y="1377950"/>
          <p14:tracePt t="13994" x="2624138" y="1384300"/>
          <p14:tracePt t="14002" x="2646363" y="1384300"/>
          <p14:tracePt t="14012" x="2676525" y="1384300"/>
          <p14:tracePt t="14020" x="2706688" y="1384300"/>
          <p14:tracePt t="14028" x="2736850" y="1384300"/>
          <p14:tracePt t="14036" x="2770188" y="1384300"/>
          <p14:tracePt t="14044" x="2800350" y="1384300"/>
          <p14:tracePt t="14052" x="2830513" y="1384300"/>
          <p14:tracePt t="14060" x="2852738" y="1384300"/>
          <p14:tracePt t="14068" x="2882900" y="1384300"/>
          <p14:tracePt t="14076" x="2913063" y="1384300"/>
          <p14:tracePt t="14084" x="2941638" y="1384300"/>
          <p14:tracePt t="14092" x="2976563" y="1384300"/>
          <p14:tracePt t="14100" x="3005138" y="1384300"/>
          <p14:tracePt t="14108" x="3035300" y="1384300"/>
          <p14:tracePt t="14116" x="3065463" y="1384300"/>
          <p14:tracePt t="14124" x="3095625" y="1384300"/>
          <p14:tracePt t="14134" x="3133725" y="1384300"/>
          <p14:tracePt t="14144" x="3170238" y="1384300"/>
          <p14:tracePt t="14152" x="3230563" y="1384300"/>
          <p14:tracePt t="14160" x="3297238" y="1384300"/>
          <p14:tracePt t="14168" x="3365500" y="1384300"/>
          <p14:tracePt t="14176" x="3448050" y="1384300"/>
          <p14:tracePt t="14184" x="3522663" y="1384300"/>
          <p14:tracePt t="14192" x="3586163" y="1384300"/>
          <p14:tracePt t="14200" x="3646488" y="1384300"/>
          <p14:tracePt t="14208" x="3679825" y="1384300"/>
          <p14:tracePt t="14216" x="3716338" y="1384300"/>
          <p14:tracePt t="14224" x="3746500" y="1384300"/>
          <p14:tracePt t="14233" x="3770313" y="1384300"/>
          <p14:tracePt t="14240" x="3806825" y="1384300"/>
          <p14:tracePt t="14250" x="3836988" y="1381125"/>
          <p14:tracePt t="14256" x="3892550" y="1377950"/>
          <p14:tracePt t="14264" x="3944938" y="1370013"/>
          <p14:tracePt t="14272" x="3997325" y="1370013"/>
          <p14:tracePt t="14280" x="4057650" y="1362075"/>
          <p14:tracePt t="14288" x="4110038" y="1358900"/>
          <p14:tracePt t="14297" x="4154488" y="1358900"/>
          <p14:tracePt t="14304" x="4184650" y="1358900"/>
          <p14:tracePt t="14314" x="4206875" y="1358900"/>
          <p14:tracePt t="14322" x="4225925" y="1358900"/>
          <p14:tracePt t="14330" x="4241800" y="1358900"/>
          <p14:tracePt t="14340" x="4256088" y="1358900"/>
          <p14:tracePt t="14350" x="4264025" y="1358900"/>
          <p14:tracePt t="14366" x="4267200" y="1358900"/>
          <p14:tracePt t="14398" x="4270375" y="1358900"/>
          <p14:tracePt t="14406" x="4278313" y="1355725"/>
          <p14:tracePt t="14414" x="4286250" y="1350963"/>
          <p14:tracePt t="14422" x="4297363" y="1347788"/>
          <p14:tracePt t="14430" x="4311650" y="1344613"/>
          <p14:tracePt t="14438" x="4327525" y="1344613"/>
          <p14:tracePt t="14446" x="4346575" y="1336675"/>
          <p14:tracePt t="14454" x="4357688" y="1336675"/>
          <p14:tracePt t="14463" x="4368800" y="1336675"/>
          <p14:tracePt t="14470" x="4375150" y="1336675"/>
          <p14:tracePt t="14478" x="4383088" y="1336675"/>
          <p14:tracePt t="14486" x="4391025" y="1336675"/>
          <p14:tracePt t="14494" x="4402138" y="1339850"/>
          <p14:tracePt t="14502" x="4413250" y="1339850"/>
          <p14:tracePt t="14510" x="4421188" y="1339850"/>
          <p14:tracePt t="14518" x="4429125" y="1339850"/>
          <p14:tracePt t="14526" x="4440238" y="1339850"/>
          <p14:tracePt t="14534" x="4446588" y="1339850"/>
          <p14:tracePt t="14544" x="4454525" y="1339850"/>
          <p14:tracePt t="14554" x="4462463" y="1339850"/>
          <p14:tracePt t="14563" x="4465638" y="1339850"/>
          <p14:tracePt t="14954" x="4457700" y="1336675"/>
          <p14:tracePt t="14963" x="4446588" y="1336675"/>
          <p14:tracePt t="15018" x="4454525" y="1336675"/>
          <p14:tracePt t="15026" x="4457700" y="1336675"/>
          <p14:tracePt t="15034" x="4465638" y="1336675"/>
          <p14:tracePt t="15042" x="4481513" y="1336675"/>
          <p14:tracePt t="15050" x="4503738" y="1336675"/>
          <p14:tracePt t="15058" x="4533900" y="1336675"/>
          <p14:tracePt t="15066" x="4570413" y="1344613"/>
          <p14:tracePt t="15074" x="4614863" y="1344613"/>
          <p14:tracePt t="15082" x="4667250" y="1344613"/>
          <p14:tracePt t="15090" x="4727575" y="1344613"/>
          <p14:tracePt t="15098" x="4779963" y="1344613"/>
          <p14:tracePt t="15106" x="4832350" y="1344613"/>
          <p14:tracePt t="15114" x="4884738" y="1339850"/>
          <p14:tracePt t="15122" x="4929188" y="1339850"/>
          <p14:tracePt t="15130" x="4959350" y="1339850"/>
          <p14:tracePt t="15140" x="4994275" y="1339850"/>
          <p14:tracePt t="15148" x="5022850" y="1339850"/>
          <p14:tracePt t="15156" x="5046663" y="1339850"/>
          <p14:tracePt t="15164" x="5068888" y="1339850"/>
          <p14:tracePt t="15172" x="5091113" y="1339850"/>
          <p14:tracePt t="15179" x="5113338" y="1339850"/>
          <p14:tracePt t="15188" x="5154613" y="1339850"/>
          <p14:tracePt t="15196" x="5192713" y="1344613"/>
          <p14:tracePt t="15204" x="5229225" y="1347788"/>
          <p14:tracePt t="15212" x="5273675" y="1347788"/>
          <p14:tracePt t="15220" x="5319713" y="1347788"/>
          <p14:tracePt t="15228" x="5349875" y="1347788"/>
          <p14:tracePt t="15236" x="5383213" y="1347788"/>
          <p14:tracePt t="15244" x="5419725" y="1347788"/>
          <p14:tracePt t="15252" x="5435600" y="1347788"/>
          <p14:tracePt t="15263" x="5446713" y="1347788"/>
          <p14:tracePt t="15272" x="5461000" y="1347788"/>
          <p14:tracePt t="15279" x="5472113" y="1347788"/>
          <p14:tracePt t="15288" x="5480050" y="1347788"/>
          <p14:tracePt t="15297" x="5491163" y="1344613"/>
          <p14:tracePt t="15304" x="5499100" y="1344613"/>
          <p14:tracePt t="15312" x="5507038" y="1344613"/>
          <p14:tracePt t="15320" x="5518150" y="1344613"/>
          <p14:tracePt t="15328" x="5529263" y="1344613"/>
          <p14:tracePt t="15336" x="5540375" y="1344613"/>
          <p14:tracePt t="15344" x="5548313" y="1344613"/>
          <p14:tracePt t="15352" x="5551488" y="1344613"/>
          <p14:tracePt t="15360" x="5554663" y="1344613"/>
          <p14:tracePt t="15368" x="5559425" y="1344613"/>
          <p14:tracePt t="15438" x="5562600" y="1344613"/>
          <p14:tracePt t="15446" x="5565775" y="1347788"/>
          <p14:tracePt t="15454" x="5576888" y="1347788"/>
          <p14:tracePt t="15463" x="5600700" y="1347788"/>
          <p14:tracePt t="15470" x="5629275" y="1347788"/>
          <p14:tracePt t="15478" x="5653088" y="1347788"/>
          <p14:tracePt t="15486" x="5675313" y="1347788"/>
          <p14:tracePt t="15494" x="5694363" y="1347788"/>
          <p14:tracePt t="15502" x="5705475" y="1347788"/>
          <p14:tracePt t="15510" x="5719763" y="1347788"/>
          <p14:tracePt t="15518" x="5734050" y="1347788"/>
          <p14:tracePt t="15526" x="5738813" y="1347788"/>
          <p14:tracePt t="15534" x="5746750" y="1347788"/>
          <p14:tracePt t="15542" x="5749925" y="1347788"/>
          <p14:tracePt t="15550" x="5753100" y="1347788"/>
          <p14:tracePt t="15568" x="5761038" y="1347788"/>
          <p14:tracePt t="15578" x="5772150" y="1347788"/>
          <p14:tracePt t="15586" x="5791200" y="1347788"/>
          <p14:tracePt t="15594" x="5813425" y="1347788"/>
          <p14:tracePt t="15602" x="5827713" y="1347788"/>
          <p14:tracePt t="15610" x="5846763" y="1350963"/>
          <p14:tracePt t="15618" x="5857875" y="1350963"/>
          <p14:tracePt t="15626" x="5862638" y="1350963"/>
          <p14:tracePt t="16099" x="5865813" y="1355725"/>
          <p14:tracePt t="16106" x="5873750" y="1358900"/>
          <p14:tracePt t="16114" x="5880100" y="1362075"/>
          <p14:tracePt t="16122" x="5895975" y="1370013"/>
          <p14:tracePt t="16130" x="5910263" y="1373188"/>
          <p14:tracePt t="16138" x="5937250" y="1373188"/>
          <p14:tracePt t="16146" x="5956300" y="1377950"/>
          <p14:tracePt t="16155" x="5978525" y="1377950"/>
          <p14:tracePt t="16163" x="6000750" y="1377950"/>
          <p14:tracePt t="16170" x="6019800" y="1377950"/>
          <p14:tracePt t="16178" x="6034088" y="1377950"/>
          <p14:tracePt t="16186" x="6053138" y="1377950"/>
          <p14:tracePt t="16194" x="6064250" y="1377950"/>
          <p14:tracePt t="16202" x="6072188" y="1377950"/>
          <p14:tracePt t="16210" x="6083300" y="1377950"/>
          <p14:tracePt t="16218" x="6089650" y="1377950"/>
          <p14:tracePt t="16226" x="6094413" y="1377950"/>
          <p14:tracePt t="16234" x="6102350" y="1377950"/>
          <p14:tracePt t="16242" x="6113463" y="1381125"/>
          <p14:tracePt t="16250" x="6119813" y="1389063"/>
          <p14:tracePt t="16258" x="6135688" y="1389063"/>
          <p14:tracePt t="16266" x="6165850" y="1389063"/>
          <p14:tracePt t="16276" x="6194425" y="1389063"/>
          <p14:tracePt t="16284" x="6224588" y="1389063"/>
          <p14:tracePt t="16296" x="6251575" y="1389063"/>
          <p14:tracePt t="16304" x="6273800" y="1389063"/>
          <p14:tracePt t="16310" x="6284913" y="1389063"/>
          <p14:tracePt t="16320" x="6296025" y="1389063"/>
          <p14:tracePt t="16328" x="6307138" y="1389063"/>
          <p14:tracePt t="16336" x="6315075" y="1389063"/>
          <p14:tracePt t="16344" x="6323013" y="1389063"/>
          <p14:tracePt t="16353" x="6329363" y="1389063"/>
          <p14:tracePt t="16360" x="6337300" y="1389063"/>
          <p14:tracePt t="16368" x="6345238" y="1389063"/>
          <p14:tracePt t="16376" x="6353175" y="1389063"/>
          <p14:tracePt t="16384" x="6364288" y="1392238"/>
          <p14:tracePt t="16392" x="6370638" y="1392238"/>
          <p14:tracePt t="16400" x="6378575" y="1392238"/>
          <p14:tracePt t="16408" x="6389688" y="1392238"/>
          <p14:tracePt t="16416" x="6397625" y="1397000"/>
          <p14:tracePt t="16424" x="6408738" y="1397000"/>
          <p14:tracePt t="16432" x="6423025" y="1397000"/>
          <p14:tracePt t="16440" x="6430963" y="1397000"/>
          <p14:tracePt t="16448" x="6434138" y="1397000"/>
          <p14:tracePt t="16472" x="6438900" y="1397000"/>
          <p14:tracePt t="16872" x="6438900" y="1392238"/>
          <p14:tracePt t="16880" x="6430963" y="1392238"/>
          <p14:tracePt t="16888" x="6416675" y="1389063"/>
          <p14:tracePt t="16896" x="6405563" y="1389063"/>
          <p14:tracePt t="16905" x="6392863" y="1381125"/>
          <p14:tracePt t="16912" x="6386513" y="1377950"/>
          <p14:tracePt t="17314" x="6389688" y="1381125"/>
          <p14:tracePt t="17330" x="6392863" y="1384300"/>
          <p14:tracePt t="17338" x="6397625" y="1384300"/>
          <p14:tracePt t="17354" x="6400800" y="1384300"/>
          <p14:tracePt t="17476" x="6400800" y="1389063"/>
          <p14:tracePt t="17484" x="6405563" y="1389063"/>
          <p14:tracePt t="17492" x="6411913" y="1389063"/>
          <p14:tracePt t="17500" x="6427788" y="1392238"/>
          <p14:tracePt t="17508" x="6450013" y="1392238"/>
          <p14:tracePt t="17516" x="6475413" y="1397000"/>
          <p14:tracePt t="17524" x="6505575" y="1397000"/>
          <p14:tracePt t="17533" x="6527800" y="1397000"/>
          <p14:tracePt t="17540" x="6550025" y="1397000"/>
          <p14:tracePt t="17548" x="6584950" y="1397000"/>
          <p14:tracePt t="17556" x="6615113" y="1397000"/>
          <p14:tracePt t="17564" x="6643688" y="1397000"/>
          <p14:tracePt t="17572" x="6667500" y="1397000"/>
          <p14:tracePt t="17581" x="6696075" y="1397000"/>
          <p14:tracePt t="17588" x="6719888" y="1397000"/>
          <p14:tracePt t="17597" x="6737350" y="1397000"/>
          <p14:tracePt t="17604" x="6761163" y="1397000"/>
          <p14:tracePt t="17613" x="6778625" y="1392238"/>
          <p14:tracePt t="17620" x="6794500" y="1392238"/>
          <p14:tracePt t="17628" x="6816725" y="1389063"/>
          <p14:tracePt t="17636" x="6846888" y="1389063"/>
          <p14:tracePt t="17644" x="6872288" y="1381125"/>
          <p14:tracePt t="17652" x="6894513" y="1377950"/>
          <p14:tracePt t="17660" x="6929438" y="1377950"/>
          <p14:tracePt t="17668" x="6943725" y="1377950"/>
          <p14:tracePt t="17677" x="6962775" y="1373188"/>
          <p14:tracePt t="17684" x="6977063" y="1373188"/>
          <p14:tracePt t="17692" x="6988175" y="1373188"/>
          <p14:tracePt t="17700" x="6996113" y="1373188"/>
          <p14:tracePt t="17710" x="7004050" y="1373188"/>
          <p14:tracePt t="17720" x="7011988" y="1373188"/>
          <p14:tracePt t="17730" x="7018338" y="1373188"/>
          <p14:tracePt t="17738" x="7029450" y="1373188"/>
          <p14:tracePt t="17746" x="7048500" y="1377950"/>
          <p14:tracePt t="17754" x="7064375" y="1377950"/>
          <p14:tracePt t="17763" x="7081838" y="1377950"/>
          <p14:tracePt t="17771" x="7100888" y="1377950"/>
          <p14:tracePt t="17778" x="7116763" y="1377950"/>
          <p14:tracePt t="17786" x="7127875" y="1377950"/>
          <p14:tracePt t="17794" x="7134225" y="1377950"/>
          <p14:tracePt t="17802" x="7142163" y="1377950"/>
          <p14:tracePt t="17810" x="7150100" y="1377950"/>
          <p14:tracePt t="17826" x="7153275" y="1377950"/>
          <p14:tracePt t="17886" x="7156450" y="1381125"/>
          <p14:tracePt t="17894" x="7164388" y="1381125"/>
          <p14:tracePt t="17902" x="7180263" y="1384300"/>
          <p14:tracePt t="17911" x="7202488" y="1384300"/>
          <p14:tracePt t="17918" x="7221538" y="1384300"/>
          <p14:tracePt t="17926" x="7232650" y="1384300"/>
          <p14:tracePt t="17934" x="7243763" y="1384300"/>
          <p14:tracePt t="17942" x="7250113" y="1384300"/>
          <p14:tracePt t="17950" x="7254875" y="1384300"/>
          <p14:tracePt t="17958" x="7262813" y="1384300"/>
          <p14:tracePt t="17966" x="7265988" y="1384300"/>
          <p14:tracePt t="17974" x="7277100" y="1384300"/>
          <p14:tracePt t="17983" x="7288213" y="1384300"/>
          <p14:tracePt t="17990" x="7299325" y="1384300"/>
          <p14:tracePt t="17999" x="7310438" y="1384300"/>
          <p14:tracePt t="18008" x="7321550" y="1384300"/>
          <p14:tracePt t="18016" x="7337425" y="1384300"/>
          <p14:tracePt t="18026" x="7351713" y="1384300"/>
          <p14:tracePt t="18036" x="7370763" y="1384300"/>
          <p14:tracePt t="18044" x="7385050" y="1384300"/>
          <p14:tracePt t="18052" x="7396163" y="1384300"/>
          <p14:tracePt t="18060" x="7412038" y="1384300"/>
          <p14:tracePt t="18068" x="7423150" y="1384300"/>
          <p14:tracePt t="18076" x="7426325" y="1384300"/>
          <p14:tracePt t="20500" x="7426325" y="1389063"/>
          <p14:tracePt t="20508" x="7437438" y="1392238"/>
          <p14:tracePt t="20516" x="7453313" y="1400175"/>
          <p14:tracePt t="20524" x="7516813" y="1408113"/>
          <p14:tracePt t="20532" x="7618413" y="1411288"/>
          <p14:tracePt t="20540" x="7756525" y="1411288"/>
          <p14:tracePt t="20549" x="7924800" y="1411288"/>
          <p14:tracePt t="20556" x="8101013" y="1397000"/>
          <p14:tracePt t="20564" x="8242300" y="1381125"/>
          <p14:tracePt t="20574" x="8343900" y="1366838"/>
          <p14:tracePt t="20582" x="8396288" y="1355725"/>
          <p14:tracePt t="20588" x="8429625" y="1344613"/>
          <p14:tracePt t="20598" x="8448675" y="1339850"/>
          <p14:tracePt t="20606" x="8451850" y="1336675"/>
          <p14:tracePt t="20738" x="8445500" y="1331913"/>
          <p14:tracePt t="20754" x="8462963" y="1331913"/>
          <p14:tracePt t="20763" x="8523288" y="1339850"/>
          <p14:tracePt t="20770" x="8628063" y="1347788"/>
          <p14:tracePt t="20778" x="8770938" y="1344613"/>
          <p14:tracePt t="20786" x="8909050" y="1331913"/>
          <p14:tracePt t="20794" x="8991600" y="1331913"/>
          <p14:tracePt t="20802" x="9066213" y="1328738"/>
          <p14:tracePt t="20810" x="9140825" y="1320800"/>
          <p14:tracePt t="20818" x="9193213" y="1314450"/>
          <p14:tracePt t="20826" x="9231313" y="1314450"/>
          <p14:tracePt t="20834" x="9283700" y="1314450"/>
          <p14:tracePt t="20844" x="9317038" y="1314450"/>
          <p14:tracePt t="20850" x="9339263" y="1314450"/>
          <p14:tracePt t="20861" x="9355138" y="1314450"/>
          <p14:tracePt t="20868" x="9361488" y="1314450"/>
          <p14:tracePt t="21084" x="9350375" y="1314450"/>
          <p14:tracePt t="21092" x="9324975" y="1314450"/>
          <p14:tracePt t="21100" x="9291638" y="1325563"/>
          <p14:tracePt t="21108" x="9253538" y="1331913"/>
          <p14:tracePt t="21116" x="9226550" y="1339850"/>
          <p14:tracePt t="21126" x="9209088" y="1347788"/>
          <p14:tracePt t="21134" x="9193213" y="1347788"/>
          <p14:tracePt t="21140" x="9182100" y="1350963"/>
          <p14:tracePt t="21150" x="9163050" y="1355725"/>
          <p14:tracePt t="21158" x="9137650" y="1362075"/>
          <p14:tracePt t="21166" x="9107488" y="1370013"/>
          <p14:tracePt t="21174" x="9074150" y="1381125"/>
          <p14:tracePt t="21182" x="9043988" y="1381125"/>
          <p14:tracePt t="21190" x="9013825" y="1381125"/>
          <p14:tracePt t="21198" x="8983663" y="1381125"/>
          <p14:tracePt t="21206" x="8953500" y="1381125"/>
          <p14:tracePt t="21214" x="8928100" y="1381125"/>
          <p14:tracePt t="21222" x="8905875" y="1381125"/>
          <p14:tracePt t="21230" x="8883650" y="1377950"/>
          <p14:tracePt t="21238" x="8864600" y="1373188"/>
          <p14:tracePt t="21246" x="8848725" y="1373188"/>
          <p14:tracePt t="21254" x="8831263" y="1366838"/>
          <p14:tracePt t="21264" x="8812213" y="1362075"/>
          <p14:tracePt t="21270" x="8796338" y="1358900"/>
          <p14:tracePt t="21278" x="8782050" y="1355725"/>
          <p14:tracePt t="21286" x="8770938" y="1344613"/>
          <p14:tracePt t="21294" x="8759825" y="1336675"/>
          <p14:tracePt t="21304" x="8748713" y="1328738"/>
          <p14:tracePt t="21311" x="8743950" y="1320800"/>
          <p14:tracePt t="21318" x="8740775" y="1303338"/>
          <p14:tracePt t="21328" x="8732838" y="1284288"/>
          <p14:tracePt t="21336" x="8721725" y="1265238"/>
          <p14:tracePt t="21342" x="8713788" y="1243013"/>
          <p14:tracePt t="21350" x="8713788" y="1209675"/>
          <p14:tracePt t="21358" x="8713788" y="1179513"/>
          <p14:tracePt t="21366" x="8713788" y="1149350"/>
          <p14:tracePt t="21374" x="8713788" y="1119188"/>
          <p14:tracePt t="21382" x="8713788" y="1089025"/>
          <p14:tracePt t="21390" x="8713788" y="1069975"/>
          <p14:tracePt t="21398" x="8713788" y="1047750"/>
          <p14:tracePt t="21406" x="8718550" y="1028700"/>
          <p14:tracePt t="21416" x="8718550" y="1017588"/>
          <p14:tracePt t="21424" x="8721725" y="1006475"/>
          <p14:tracePt t="21432" x="8724900" y="995363"/>
          <p14:tracePt t="21441" x="8724900" y="989013"/>
          <p14:tracePt t="21448" x="8729663" y="981075"/>
          <p14:tracePt t="21456" x="8737600" y="973138"/>
          <p14:tracePt t="21464" x="8748713" y="969963"/>
          <p14:tracePt t="21472" x="8755063" y="965200"/>
          <p14:tracePt t="21480" x="8770938" y="958850"/>
          <p14:tracePt t="21488" x="8789988" y="958850"/>
          <p14:tracePt t="21496" x="8812213" y="958850"/>
          <p14:tracePt t="21504" x="8842375" y="958850"/>
          <p14:tracePt t="21513" x="8870950" y="958850"/>
          <p14:tracePt t="21520" x="8916988" y="958850"/>
          <p14:tracePt t="21528" x="8975725" y="962025"/>
          <p14:tracePt t="21537" x="9036050" y="962025"/>
          <p14:tracePt t="21544" x="9096375" y="962025"/>
          <p14:tracePt t="21552" x="9134475" y="962025"/>
          <p14:tracePt t="21560" x="9159875" y="965200"/>
          <p14:tracePt t="21568" x="9174163" y="965200"/>
          <p14:tracePt t="21576" x="9182100" y="969963"/>
          <p14:tracePt t="21584" x="9190038" y="973138"/>
          <p14:tracePt t="21592" x="9193213" y="976313"/>
          <p14:tracePt t="21600" x="9201150" y="981075"/>
          <p14:tracePt t="21610" x="9209088" y="981075"/>
          <p14:tracePt t="21620" x="9215438" y="989013"/>
          <p14:tracePt t="21628" x="9226550" y="1000125"/>
          <p14:tracePt t="21636" x="9242425" y="1003300"/>
          <p14:tracePt t="21644" x="9253538" y="1011238"/>
          <p14:tracePt t="21652" x="9264650" y="1017588"/>
          <p14:tracePt t="21660" x="9278938" y="1025525"/>
          <p14:tracePt t="21668" x="9291638" y="1036638"/>
          <p14:tracePt t="21676" x="9297988" y="1044575"/>
          <p14:tracePt t="21684" x="9302750" y="1055688"/>
          <p14:tracePt t="21692" x="9302750" y="1063625"/>
          <p14:tracePt t="21700" x="9302750" y="1069975"/>
          <p14:tracePt t="21708" x="9302750" y="1081088"/>
          <p14:tracePt t="21718" x="9305925" y="1089025"/>
          <p14:tracePt t="21726" x="9309100" y="1096963"/>
          <p14:tracePt t="21734" x="9313863" y="1108075"/>
          <p14:tracePt t="21742" x="9317038" y="1111250"/>
          <p14:tracePt t="21750" x="9320213" y="1122363"/>
          <p14:tracePt t="21758" x="9324975" y="1130300"/>
          <p14:tracePt t="21766" x="9324975" y="1146175"/>
          <p14:tracePt t="21774" x="9324975" y="1149350"/>
          <p14:tracePt t="21782" x="9324975" y="1163638"/>
          <p14:tracePt t="21790" x="9324975" y="1174750"/>
          <p14:tracePt t="21798" x="9324975" y="1182688"/>
          <p14:tracePt t="21806" x="9320213" y="1193800"/>
          <p14:tracePt t="21814" x="9313863" y="1201738"/>
          <p14:tracePt t="21822" x="9309100" y="1209675"/>
          <p14:tracePt t="21830" x="9302750" y="1216025"/>
          <p14:tracePt t="21838" x="9286875" y="1235075"/>
          <p14:tracePt t="21846" x="9275763" y="1250950"/>
          <p14:tracePt t="21854" x="9261475" y="1262063"/>
          <p14:tracePt t="21863" x="9242425" y="1276350"/>
          <p14:tracePt t="21870" x="9226550" y="1295400"/>
          <p14:tracePt t="21878" x="9209088" y="1309688"/>
          <p14:tracePt t="21886" x="9193213" y="1320800"/>
          <p14:tracePt t="21894" x="9178925" y="1331913"/>
          <p14:tracePt t="21902" x="9163050" y="1344613"/>
          <p14:tracePt t="21910" x="9156700" y="1350963"/>
          <p14:tracePt t="21918" x="9145588" y="1355725"/>
          <p14:tracePt t="21926" x="9137650" y="1358900"/>
          <p14:tracePt t="21934" x="9129713" y="1362075"/>
          <p14:tracePt t="21942" x="9110663" y="1370013"/>
          <p14:tracePt t="21950" x="9099550" y="1373188"/>
          <p14:tracePt t="21958" x="9082088" y="1381125"/>
          <p14:tracePt t="21966" x="9055100" y="1384300"/>
          <p14:tracePt t="21997" x="8999538" y="1397000"/>
          <p14:tracePt t="21999" x="8969375" y="1397000"/>
          <p14:tracePt t="22006" x="8950325" y="1403350"/>
          <p14:tracePt t="22016" x="8931275" y="1403350"/>
          <p14:tracePt t="22024" x="8920163" y="1403350"/>
          <p14:tracePt t="22033" x="8905875" y="1408113"/>
          <p14:tracePt t="22040" x="8890000" y="1408113"/>
          <p14:tracePt t="22048" x="8878888" y="1408113"/>
          <p14:tracePt t="22056" x="8870950" y="1408113"/>
          <p14:tracePt t="22064" x="8864600" y="1403350"/>
          <p14:tracePt t="22072" x="8856663" y="1403350"/>
          <p14:tracePt t="22080" x="8853488" y="1400175"/>
          <p14:tracePt t="22088" x="8853488" y="1397000"/>
          <p14:tracePt t="22097" x="8848725" y="1397000"/>
          <p14:tracePt t="22104" x="8842375" y="1392238"/>
          <p14:tracePt t="22113" x="8837613" y="1389063"/>
          <p14:tracePt t="22122" x="8831263" y="1384300"/>
          <p14:tracePt t="22132" x="8826500" y="1384300"/>
          <p14:tracePt t="22140" x="8818563" y="1381125"/>
          <p14:tracePt t="22148" x="8815388" y="1377950"/>
          <p14:tracePt t="22164" x="8807450" y="1373188"/>
          <p14:tracePt t="22172" x="8804275" y="1373188"/>
          <p14:tracePt t="22180" x="8793163" y="1370013"/>
          <p14:tracePt t="22189" x="8785225" y="1358900"/>
          <p14:tracePt t="22197" x="8774113" y="1355725"/>
          <p14:tracePt t="22204" x="8759825" y="1347788"/>
          <p14:tracePt t="22213" x="8748713" y="1339850"/>
          <p14:tracePt t="22220" x="8732838" y="1325563"/>
          <p14:tracePt t="22228" x="8721725" y="1314450"/>
          <p14:tracePt t="22236" x="8702675" y="1298575"/>
          <p14:tracePt t="22244" x="8688388" y="1279525"/>
          <p14:tracePt t="22252" x="8672513" y="1265238"/>
          <p14:tracePt t="22260" x="8666163" y="1246188"/>
          <p14:tracePt t="22271" x="8650288" y="1235075"/>
          <p14:tracePt t="22278" x="8647113" y="1216025"/>
          <p14:tracePt t="22286" x="8647113" y="1204913"/>
          <p14:tracePt t="22295" x="8647113" y="1182688"/>
          <p14:tracePt t="22302" x="8647113" y="1163638"/>
          <p14:tracePt t="22310" x="8647113" y="1141413"/>
          <p14:tracePt t="22318" x="8647113" y="1127125"/>
          <p14:tracePt t="22328" x="8647113" y="1111250"/>
          <p14:tracePt t="22338" x="8647113" y="1096963"/>
          <p14:tracePt t="22346" x="8647113" y="1081088"/>
          <p14:tracePt t="22354" x="8647113" y="1069975"/>
          <p14:tracePt t="22364" x="8647113" y="1055688"/>
          <p14:tracePt t="22370" x="8647113" y="1044575"/>
          <p14:tracePt t="22378" x="8658225" y="1025525"/>
          <p14:tracePt t="22386" x="8661400" y="1014413"/>
          <p14:tracePt t="22394" x="8680450" y="1000125"/>
          <p14:tracePt t="22402" x="8713788" y="976313"/>
          <p14:tracePt t="22410" x="8740775" y="958850"/>
          <p14:tracePt t="22418" x="8774113" y="939800"/>
          <p14:tracePt t="22427" x="8807450" y="923925"/>
          <p14:tracePt t="22434" x="8842375" y="906463"/>
          <p14:tracePt t="22442" x="8870950" y="895350"/>
          <p14:tracePt t="22450" x="8905875" y="887413"/>
          <p14:tracePt t="22458" x="8931275" y="876300"/>
          <p14:tracePt t="22466" x="8953500" y="871538"/>
          <p14:tracePt t="22476" x="8972550" y="865188"/>
          <p14:tracePt t="22483" x="8994775" y="860425"/>
          <p14:tracePt t="22491" x="9013825" y="860425"/>
          <p14:tracePt t="22498" x="9024938" y="860425"/>
          <p14:tracePt t="22509" x="9043988" y="860425"/>
          <p14:tracePt t="22514" x="9055100" y="865188"/>
          <p14:tracePt t="22522" x="9066213" y="868363"/>
          <p14:tracePt t="22534" x="9082088" y="876300"/>
          <p14:tracePt t="22542" x="9093200" y="884238"/>
          <p14:tracePt t="22552" x="9104313" y="890588"/>
          <p14:tracePt t="22558" x="9129713" y="901700"/>
          <p14:tracePt t="22568" x="9148763" y="917575"/>
          <p14:tracePt t="22577" x="9174163" y="923925"/>
          <p14:tracePt t="22584" x="9193213" y="936625"/>
          <p14:tracePt t="22592" x="9212263" y="942975"/>
          <p14:tracePt t="22600" x="9223375" y="950913"/>
          <p14:tracePt t="22609" x="9234488" y="962025"/>
          <p14:tracePt t="22616" x="9250363" y="965200"/>
          <p14:tracePt t="22625" x="9256713" y="969963"/>
          <p14:tracePt t="22634" x="9261475" y="976313"/>
          <p14:tracePt t="22644" x="9261475" y="984250"/>
          <p14:tracePt t="22652" x="9261475" y="1011238"/>
          <p14:tracePt t="22660" x="9261475" y="1025525"/>
          <p14:tracePt t="22668" x="9264650" y="1036638"/>
          <p14:tracePt t="22676" x="9264650" y="1052513"/>
          <p14:tracePt t="22684" x="9264650" y="1066800"/>
          <p14:tracePt t="22692" x="9267825" y="1081088"/>
          <p14:tracePt t="22700" x="9272588" y="1108075"/>
          <p14:tracePt t="22708" x="9275763" y="1119188"/>
          <p14:tracePt t="22716" x="9275763" y="1130300"/>
          <p14:tracePt t="22724" x="9275763" y="1141413"/>
          <p14:tracePt t="22732" x="9275763" y="1149350"/>
          <p14:tracePt t="22740" x="9275763" y="1157288"/>
          <p14:tracePt t="22748" x="9275763" y="1163638"/>
          <p14:tracePt t="22756" x="9275763" y="1174750"/>
          <p14:tracePt t="22764" x="9275763" y="1182688"/>
          <p14:tracePt t="22772" x="9275763" y="1190625"/>
          <p14:tracePt t="22780" x="9275763" y="1198563"/>
          <p14:tracePt t="22788" x="9275763" y="1209675"/>
          <p14:tracePt t="22797" x="9272588" y="1216025"/>
          <p14:tracePt t="22804" x="9272588" y="1231900"/>
          <p14:tracePt t="22813" x="9267825" y="1246188"/>
          <p14:tracePt t="22820" x="9264650" y="1262063"/>
          <p14:tracePt t="22828" x="9261475" y="1268413"/>
          <p14:tracePt t="22838" x="9256713" y="1276350"/>
          <p14:tracePt t="22848" x="9253538" y="1284288"/>
          <p14:tracePt t="22858" x="9250363" y="1287463"/>
          <p14:tracePt t="22864" x="9245600" y="1292225"/>
          <p14:tracePt t="22874" x="9245600" y="1295400"/>
          <p14:tracePt t="22897" x="9242425" y="1298575"/>
          <p14:tracePt t="22899" x="9239250" y="1303338"/>
          <p14:tracePt t="22906" x="9239250" y="1306513"/>
          <p14:tracePt t="22914" x="9239250" y="1309688"/>
          <p14:tracePt t="22922" x="9231313" y="1317625"/>
          <p14:tracePt t="22930" x="9226550" y="1325563"/>
          <p14:tracePt t="22938" x="9215438" y="1331913"/>
          <p14:tracePt t="22946" x="9215438" y="1336675"/>
          <p14:tracePt t="22954" x="9212263" y="1344613"/>
          <p14:tracePt t="22962" x="9209088" y="1350963"/>
          <p14:tracePt t="22970" x="9204325" y="1350963"/>
          <p14:tracePt t="22978" x="9201150" y="1358900"/>
          <p14:tracePt t="22986" x="9197975" y="1362075"/>
          <p14:tracePt t="22995" x="9190038" y="1366838"/>
          <p14:tracePt t="23002" x="9186863" y="1370013"/>
          <p14:tracePt t="23013" x="9182100" y="1373188"/>
          <p14:tracePt t="23034" x="9178925" y="1377950"/>
          <p14:tracePt t="23044" x="9174163" y="1377950"/>
          <p14:tracePt t="23050" x="9167813" y="1384300"/>
          <p14:tracePt t="23058" x="9156700" y="1389063"/>
          <p14:tracePt t="23066" x="9140825" y="1392238"/>
          <p14:tracePt t="23075" x="9126538" y="1397000"/>
          <p14:tracePt t="23082" x="9110663" y="1400175"/>
          <p14:tracePt t="23090" x="9107488" y="1400175"/>
          <p14:tracePt t="23098" x="9099550" y="1400175"/>
          <p14:tracePt t="23106" x="9093200" y="1400175"/>
          <p14:tracePt t="23114" x="9088438" y="1400175"/>
          <p14:tracePt t="23122" x="9085263" y="1400175"/>
          <p14:tracePt t="25203" x="9077325" y="1400175"/>
          <p14:tracePt t="25210" x="9055100" y="1400175"/>
          <p14:tracePt t="25218" x="8988425" y="1411288"/>
          <p14:tracePt t="25226" x="8905875" y="1419225"/>
          <p14:tracePt t="25234" x="8766175" y="1441450"/>
          <p14:tracePt t="25242" x="8572500" y="1471613"/>
          <p14:tracePt t="25250" x="8355013" y="1490663"/>
          <p14:tracePt t="25258" x="8107363" y="1512888"/>
          <p14:tracePt t="25266" x="7850188" y="1512888"/>
          <p14:tracePt t="25274" x="7572375" y="1512888"/>
          <p14:tracePt t="25282" x="7359650" y="1504950"/>
          <p14:tracePt t="25290" x="7191375" y="1504950"/>
          <p14:tracePt t="25298" x="7108825" y="1497013"/>
          <p14:tracePt t="25306" x="7056438" y="1497013"/>
          <p14:tracePt t="25314" x="7029450" y="1493838"/>
          <p14:tracePt t="25322" x="7026275" y="1493838"/>
          <p14:tracePt t="25330" x="7018338" y="1493838"/>
          <p14:tracePt t="25338" x="7018338" y="1490663"/>
          <p14:tracePt t="25347" x="7015163" y="1485900"/>
          <p14:tracePt t="25363" x="7015163" y="1477963"/>
          <p14:tracePt t="25372" x="7015163" y="1471613"/>
          <p14:tracePt t="25378" x="7015163" y="1466850"/>
          <p14:tracePt t="25572" x="7011988" y="1466850"/>
          <p14:tracePt t="25580" x="6992938" y="1466850"/>
          <p14:tracePt t="25588" x="6954838" y="1466850"/>
          <p14:tracePt t="25596" x="6877050" y="1482725"/>
          <p14:tracePt t="25604" x="6772275" y="1493838"/>
          <p14:tracePt t="25612" x="6596063" y="1524000"/>
          <p14:tracePt t="25620" x="6389688" y="1543050"/>
          <p14:tracePt t="25629" x="6146800" y="1543050"/>
          <p14:tracePt t="25636" x="5903913" y="1543050"/>
          <p14:tracePt t="25644" x="5629275" y="1543050"/>
          <p14:tracePt t="25652" x="5356225" y="1543050"/>
          <p14:tracePt t="25660" x="5099050" y="1543050"/>
          <p14:tracePt t="25668" x="4840288" y="1543050"/>
          <p14:tracePt t="25676" x="4581525" y="1543050"/>
          <p14:tracePt t="25684" x="4338638" y="1543050"/>
          <p14:tracePt t="25692" x="4125913" y="1543050"/>
          <p14:tracePt t="25700" x="3971925" y="1543050"/>
          <p14:tracePt t="25708" x="3848100" y="1543050"/>
          <p14:tracePt t="25719" x="3781425" y="1543050"/>
          <p14:tracePt t="25726" x="3751263" y="1543050"/>
          <p14:tracePt t="25734" x="3740150" y="1543050"/>
          <p14:tracePt t="25774" x="3740150" y="1538288"/>
          <p14:tracePt t="25934" x="3732213" y="1538288"/>
          <p14:tracePt t="25942" x="3709988" y="1543050"/>
          <p14:tracePt t="25950" x="3679825" y="1546225"/>
          <p14:tracePt t="25958" x="3630613" y="1557338"/>
          <p14:tracePt t="25966" x="3586163" y="1565275"/>
          <p14:tracePt t="25974" x="3533775" y="1565275"/>
          <p14:tracePt t="25983" x="3473450" y="1568450"/>
          <p14:tracePt t="25990" x="3413125" y="1576388"/>
          <p14:tracePt t="26000" x="3349625" y="1587500"/>
          <p14:tracePt t="26008" x="3290888" y="1595438"/>
          <p14:tracePt t="26016" x="3230563" y="1606550"/>
          <p14:tracePt t="26024" x="3170238" y="1612900"/>
          <p14:tracePt t="26033" x="3125788" y="1617663"/>
          <p14:tracePt t="26040" x="3087688" y="1617663"/>
          <p14:tracePt t="26048" x="3062288" y="1617663"/>
          <p14:tracePt t="26056" x="3046413" y="1617663"/>
          <p14:tracePt t="26064" x="3035300" y="1617663"/>
          <p14:tracePt t="26072" x="3032125" y="1617663"/>
          <p14:tracePt t="26080" x="3028950" y="1617663"/>
          <p14:tracePt t="26136" x="3024188" y="1617663"/>
          <p14:tracePt t="26145" x="3021013" y="1617663"/>
          <p14:tracePt t="26152" x="3017838" y="1620838"/>
          <p14:tracePt t="26160" x="3013075" y="1624013"/>
          <p14:tracePt t="26168" x="3005138" y="1628775"/>
          <p14:tracePt t="26176" x="3001963" y="1631950"/>
          <p14:tracePt t="26184" x="2994025" y="1631950"/>
          <p14:tracePt t="26259" x="2994025" y="1635125"/>
          <p14:tracePt t="26272" x="2994025" y="1639888"/>
          <p14:tracePt t="26283" x="2990850" y="1647825"/>
          <p14:tracePt t="26290" x="2990850" y="1654175"/>
          <p14:tracePt t="26296" x="2990850" y="1658938"/>
          <p14:tracePt t="26306" x="2987675" y="1662113"/>
          <p14:tracePt t="26314" x="2987675" y="1670050"/>
          <p14:tracePt t="26322" x="2987675" y="1676400"/>
          <p14:tracePt t="26330" x="2982913" y="1684338"/>
          <p14:tracePt t="26347" x="2982913" y="1692275"/>
          <p14:tracePt t="26354" x="2982913" y="1695450"/>
          <p14:tracePt t="26362" x="2982913" y="1703388"/>
          <p14:tracePt t="26371" x="2982913" y="1706563"/>
          <p14:tracePt t="26379" x="2982913" y="1714500"/>
          <p14:tracePt t="26386" x="2982913" y="1722438"/>
          <p14:tracePt t="26394" x="2982913" y="1733550"/>
          <p14:tracePt t="26403" x="2982913" y="1741488"/>
          <p14:tracePt t="26410" x="2982913" y="1747838"/>
          <p14:tracePt t="26418" x="2982913" y="1752600"/>
          <p14:tracePt t="26426" x="2982913" y="1758950"/>
          <p14:tracePt t="26434" x="2982913" y="1774825"/>
          <p14:tracePt t="26442" x="2982913" y="1781175"/>
          <p14:tracePt t="26450" x="2982913" y="1793875"/>
          <p14:tracePt t="26458" x="2982913" y="1800225"/>
          <p14:tracePt t="26466" x="2987675" y="1811338"/>
          <p14:tracePt t="26474" x="2987675" y="1819275"/>
          <p14:tracePt t="26482" x="2990850" y="1827213"/>
          <p14:tracePt t="26490" x="2994025" y="1833563"/>
          <p14:tracePt t="26498" x="2998788" y="1846263"/>
          <p14:tracePt t="26506" x="3009900" y="1852613"/>
          <p14:tracePt t="26515" x="3013075" y="1863725"/>
          <p14:tracePt t="26526" x="3021013" y="1871663"/>
          <p14:tracePt t="26534" x="3028950" y="1874838"/>
          <p14:tracePt t="26542" x="3035300" y="1882775"/>
          <p14:tracePt t="26550" x="3046413" y="1885950"/>
          <p14:tracePt t="26558" x="3054350" y="1890713"/>
          <p14:tracePt t="26566" x="3062288" y="1893888"/>
          <p14:tracePt t="26574" x="3065463" y="1893888"/>
          <p14:tracePt t="26583" x="3073400" y="1898650"/>
          <p14:tracePt t="26592" x="3076575" y="1898650"/>
          <p14:tracePt t="26601" x="3084513" y="1898650"/>
          <p14:tracePt t="26608" x="3098800" y="1898650"/>
          <p14:tracePt t="26617" x="3109913" y="1898650"/>
          <p14:tracePt t="26624" x="3125788" y="1901825"/>
          <p14:tracePt t="26632" x="3136900" y="1901825"/>
          <p14:tracePt t="26640" x="3148013" y="1905000"/>
          <p14:tracePt t="26648" x="3155950" y="1909763"/>
          <p14:tracePt t="26656" x="3167063" y="1909763"/>
          <p14:tracePt t="26665" x="3181350" y="1912938"/>
          <p14:tracePt t="26673" x="3189288" y="1912938"/>
          <p14:tracePt t="26680" x="3197225" y="1916113"/>
          <p14:tracePt t="26688" x="3203575" y="1916113"/>
          <p14:tracePt t="26696" x="3216275" y="1916113"/>
          <p14:tracePt t="26704" x="3222625" y="1916113"/>
          <p14:tracePt t="26713" x="3230563" y="1916113"/>
          <p14:tracePt t="26720" x="3238500" y="1916113"/>
          <p14:tracePt t="26730" x="3241675" y="1916113"/>
          <p14:tracePt t="26740" x="3249613" y="1916113"/>
          <p14:tracePt t="26748" x="3263900" y="1916113"/>
          <p14:tracePt t="26756" x="3279775" y="1916113"/>
          <p14:tracePt t="26765" x="3302000" y="1916113"/>
          <p14:tracePt t="26773" x="3338513" y="1916113"/>
          <p14:tracePt t="26780" x="3368675" y="1916113"/>
          <p14:tracePt t="26788" x="3409950" y="1924050"/>
          <p14:tracePt t="26796" x="3440113" y="1924050"/>
          <p14:tracePt t="26804" x="3470275" y="1927225"/>
          <p14:tracePt t="26813" x="3500438" y="1927225"/>
          <p14:tracePt t="26820" x="3530600" y="1927225"/>
          <p14:tracePt t="26829" x="3556000" y="1927225"/>
          <p14:tracePt t="26836" x="3578225" y="1931988"/>
          <p14:tracePt t="26845" x="3597275" y="1931988"/>
          <p14:tracePt t="26852" x="3611563" y="1931988"/>
          <p14:tracePt t="26861" x="3630613" y="1931988"/>
          <p14:tracePt t="26870" x="3641725" y="1931988"/>
          <p14:tracePt t="26878" x="3649663" y="1931988"/>
          <p14:tracePt t="26887" x="3657600" y="1931988"/>
          <p14:tracePt t="26894" x="3663950" y="1931988"/>
          <p14:tracePt t="26902" x="3676650" y="1931988"/>
          <p14:tracePt t="26910" x="3687763" y="1938338"/>
          <p14:tracePt t="26918" x="3705225" y="1938338"/>
          <p14:tracePt t="26927" x="3721100" y="1938338"/>
          <p14:tracePt t="26934" x="3740150" y="1938338"/>
          <p14:tracePt t="26947" x="3754438" y="1935163"/>
          <p14:tracePt t="26955" x="3773488" y="1935163"/>
          <p14:tracePt t="26963" x="3795713" y="1938338"/>
          <p14:tracePt t="26970" x="3798888" y="1938338"/>
          <p14:tracePt t="27022" x="3803650" y="1938338"/>
          <p14:tracePt t="27030" x="3806825" y="1938338"/>
          <p14:tracePt t="27039" x="3814763" y="1943100"/>
          <p14:tracePt t="27047" x="3822700" y="1943100"/>
          <p14:tracePt t="27054" x="3829050" y="1943100"/>
          <p14:tracePt t="27063" x="3840163" y="1943100"/>
          <p14:tracePt t="27071" x="3848100" y="1943100"/>
          <p14:tracePt t="27078" x="3856038" y="1946275"/>
          <p14:tracePt t="27088" x="3859213" y="1946275"/>
          <p14:tracePt t="27094" x="3867150" y="1946275"/>
          <p14:tracePt t="27102" x="3870325" y="1946275"/>
          <p14:tracePt t="27137" x="3875088" y="1946275"/>
          <p14:tracePt t="27159" x="3878263" y="1951038"/>
          <p14:tracePt t="27168" x="3881438" y="1951038"/>
          <p14:tracePt t="27176" x="3886200" y="1951038"/>
          <p14:tracePt t="27184" x="3892550" y="1951038"/>
          <p14:tracePt t="27193" x="3900488" y="1951038"/>
          <p14:tracePt t="27200" x="3903663" y="1951038"/>
          <p14:tracePt t="27296" x="3900488" y="1946275"/>
          <p14:tracePt t="27305" x="3897313" y="1946275"/>
          <p14:tracePt t="27313" x="3892550" y="1946275"/>
          <p14:tracePt t="27320" x="3889375" y="1943100"/>
          <p14:tracePt t="27328" x="3881438" y="1943100"/>
          <p14:tracePt t="27336" x="3875088" y="1938338"/>
          <p14:tracePt t="27352" x="3862388" y="1935163"/>
          <p14:tracePt t="27360" x="3836988" y="1935163"/>
          <p14:tracePt t="27368" x="3810000" y="1935163"/>
          <p14:tracePt t="27376" x="3781425" y="1935163"/>
          <p14:tracePt t="27384" x="3751263" y="1935163"/>
          <p14:tracePt t="27394" x="3713163" y="1935163"/>
          <p14:tracePt t="27400" x="3683000" y="1935163"/>
          <p14:tracePt t="27409" x="3660775" y="1935163"/>
          <p14:tracePt t="27416" x="3635375" y="1935163"/>
          <p14:tracePt t="27427" x="3619500" y="1935163"/>
          <p14:tracePt t="27433" x="3605213" y="1935163"/>
          <p14:tracePt t="27443" x="3589338" y="1935163"/>
          <p14:tracePt t="27450" x="3578225" y="1927225"/>
          <p14:tracePt t="27459" x="3567113" y="1927225"/>
          <p14:tracePt t="27466" x="3556000" y="1927225"/>
          <p14:tracePt t="27475" x="3536950" y="1927225"/>
          <p14:tracePt t="27483" x="3522663" y="1924050"/>
          <p14:tracePt t="27491" x="3506788" y="1924050"/>
          <p14:tracePt t="27499" x="3492500" y="1920875"/>
          <p14:tracePt t="27506" x="3473450" y="1920875"/>
          <p14:tracePt t="27514" x="3459163" y="1920875"/>
          <p14:tracePt t="27522" x="3448050" y="1920875"/>
          <p14:tracePt t="27530" x="3432175" y="1920875"/>
          <p14:tracePt t="27538" x="3425825" y="1920875"/>
          <p14:tracePt t="27555" x="3421063" y="1920875"/>
          <p14:tracePt t="27724" x="3429000" y="1920875"/>
          <p14:tracePt t="27733" x="3443288" y="1916113"/>
          <p14:tracePt t="27740" x="3459163" y="1916113"/>
          <p14:tracePt t="27748" x="3470275" y="1916113"/>
          <p14:tracePt t="27757" x="3489325" y="1912938"/>
          <p14:tracePt t="27765" x="3511550" y="1912938"/>
          <p14:tracePt t="27772" x="3536950" y="1909763"/>
          <p14:tracePt t="27780" x="3552825" y="1909763"/>
          <p14:tracePt t="27788" x="3582988" y="1909763"/>
          <p14:tracePt t="27797" x="3605213" y="1909763"/>
          <p14:tracePt t="27804" x="3627438" y="1909763"/>
          <p14:tracePt t="27813" x="3649663" y="1909763"/>
          <p14:tracePt t="27820" x="3671888" y="1909763"/>
          <p14:tracePt t="27828" x="3690938" y="1901825"/>
          <p14:tracePt t="27836" x="3705225" y="1901825"/>
          <p14:tracePt t="27844" x="3724275" y="1901825"/>
          <p14:tracePt t="27853" x="3732213" y="1901825"/>
          <p14:tracePt t="27864" x="3740150" y="1901825"/>
          <p14:tracePt t="27873" x="3754438" y="1905000"/>
          <p14:tracePt t="27882" x="3762375" y="1905000"/>
          <p14:tracePt t="27888" x="3776663" y="1905000"/>
          <p14:tracePt t="27897" x="3787775" y="1905000"/>
          <p14:tracePt t="27905" x="3798888" y="1905000"/>
          <p14:tracePt t="27913" x="3806825" y="1905000"/>
          <p14:tracePt t="27921" x="3810000" y="1905000"/>
          <p14:tracePt t="27928" x="3814763" y="1905000"/>
          <p14:tracePt t="28146" x="3810000" y="1905000"/>
          <p14:tracePt t="28155" x="3810000" y="1909763"/>
          <p14:tracePt t="28164" x="3810000" y="1912938"/>
          <p14:tracePt t="28174" x="3810000" y="1916113"/>
          <p14:tracePt t="29947" x="3810000" y="1912938"/>
          <p14:tracePt t="29955" x="3810000" y="1909763"/>
          <p14:tracePt t="29979" x="3810000" y="1905000"/>
          <p14:tracePt t="30077" x="3810000" y="1901825"/>
          <p14:tracePt t="30292" x="3814763" y="1901825"/>
          <p14:tracePt t="30303" x="3825875" y="1905000"/>
          <p14:tracePt t="30311" x="3833813" y="1901825"/>
          <p14:tracePt t="30319" x="3840163" y="1901825"/>
          <p14:tracePt t="30326" x="3844925" y="1901825"/>
          <p14:tracePt t="30335" x="3848100" y="1901825"/>
          <p14:tracePt t="30343" x="3856038" y="1901825"/>
          <p14:tracePt t="30359" x="3859213" y="1901825"/>
          <p14:tracePt t="30375" x="3862388" y="1901825"/>
          <p14:tracePt t="30390" x="3867150" y="1901825"/>
          <p14:tracePt t="30407" x="3870325" y="1901825"/>
          <p14:tracePt t="30417" x="3875088" y="1901825"/>
          <p14:tracePt t="30426" x="3881438" y="1901825"/>
          <p14:tracePt t="30434" x="3889375" y="1901825"/>
          <p14:tracePt t="30443" x="3892550" y="1901825"/>
          <p14:tracePt t="30451" x="3897313" y="1901825"/>
          <p14:tracePt t="30459" x="3900488" y="1901825"/>
          <p14:tracePt t="30732" x="3903663" y="1898650"/>
          <p14:tracePt t="30741" x="3908425" y="1898650"/>
          <p14:tracePt t="30749" x="3911600" y="1898650"/>
          <p14:tracePt t="30757" x="3914775" y="1898650"/>
          <p14:tracePt t="30780" x="3919538" y="1898650"/>
          <p14:tracePt t="32213" x="3914775" y="1898650"/>
          <p14:tracePt t="32219" x="3875088" y="1898650"/>
          <p14:tracePt t="32227" x="3798888" y="1912938"/>
          <p14:tracePt t="32235" x="3694113" y="1924050"/>
          <p14:tracePt t="32243" x="3619500" y="1931988"/>
          <p14:tracePt t="32251" x="3536950" y="1938338"/>
          <p14:tracePt t="32261" x="3478213" y="1938338"/>
          <p14:tracePt t="32266" x="3429000" y="1943100"/>
          <p14:tracePt t="32274" x="3406775" y="1943100"/>
          <p14:tracePt t="32283" x="3398838" y="1943100"/>
          <p14:tracePt t="32291" x="3395663" y="1943100"/>
          <p14:tracePt t="32436" x="3395663" y="1946275"/>
          <p14:tracePt t="32444" x="3390900" y="1951038"/>
          <p14:tracePt t="32453" x="3387725" y="1951038"/>
          <p14:tracePt t="32461" x="3387725" y="1954213"/>
          <p14:tracePt t="32468" x="3379788" y="1954213"/>
          <p14:tracePt t="32476" x="3376613" y="1954213"/>
          <p14:tracePt t="32484" x="3373438" y="1957388"/>
          <p14:tracePt t="32493" x="3368675" y="1962150"/>
          <p14:tracePt t="32509" x="3365500" y="1965325"/>
          <p14:tracePt t="32517" x="3360738" y="1968500"/>
          <p14:tracePt t="32524" x="3357563" y="1968500"/>
          <p14:tracePt t="32533" x="3354388" y="1973263"/>
          <p14:tracePt t="32541" x="3349625" y="1976438"/>
          <p14:tracePt t="32549" x="3346450" y="1976438"/>
          <p14:tracePt t="32585" x="3343275" y="1979613"/>
          <p14:tracePt t="32593" x="3343275" y="1984375"/>
          <p14:tracePt t="32601" x="3338513" y="1987550"/>
          <p14:tracePt t="32610" x="3338513" y="1990725"/>
          <p14:tracePt t="32883" x="3346450" y="1990725"/>
          <p14:tracePt t="32901" x="3354388" y="1990725"/>
          <p14:tracePt t="32909" x="3354388" y="1987550"/>
          <p14:tracePt t="32917" x="3357563" y="1987550"/>
          <p14:tracePt t="32925" x="3360738" y="1987550"/>
          <p14:tracePt t="32933" x="3365500" y="1987550"/>
          <p14:tracePt t="32940" x="3368675" y="1987550"/>
          <p14:tracePt t="33147" x="3373438" y="1984375"/>
          <p14:tracePt t="33154" x="3379788" y="1979613"/>
          <p14:tracePt t="33163" x="3402013" y="1976438"/>
          <p14:tracePt t="33171" x="3429000" y="1973263"/>
          <p14:tracePt t="33178" x="3443288" y="1973263"/>
          <p14:tracePt t="33187" x="3459163" y="1968500"/>
          <p14:tracePt t="33195" x="3470275" y="1968500"/>
          <p14:tracePt t="33203" x="3478213" y="1968500"/>
          <p14:tracePt t="33211" x="3484563" y="1965325"/>
          <p14:tracePt t="33219" x="3489325" y="1965325"/>
          <p14:tracePt t="33227" x="3492500" y="1965325"/>
          <p14:tracePt t="33235" x="3495675" y="1965325"/>
          <p14:tracePt t="33243" x="3495675" y="1962150"/>
          <p14:tracePt t="33251" x="3500438" y="1962150"/>
          <p14:tracePt t="33331" x="3503613" y="1957388"/>
          <p14:tracePt t="33338" x="3506788" y="1957388"/>
          <p14:tracePt t="33347" x="3514725" y="1954213"/>
          <p14:tracePt t="33354" x="3522663" y="1951038"/>
          <p14:tracePt t="33363" x="3530600" y="1946275"/>
          <p14:tracePt t="33371" x="3536950" y="1946275"/>
          <p14:tracePt t="33379" x="3544888" y="1946275"/>
          <p14:tracePt t="33387" x="3552825" y="1943100"/>
          <p14:tracePt t="33395" x="3559175" y="1938338"/>
          <p14:tracePt t="33403" x="3571875" y="1938338"/>
          <p14:tracePt t="33411" x="3578225" y="1935163"/>
          <p14:tracePt t="33419" x="3589338" y="1935163"/>
          <p14:tracePt t="33427" x="3611563" y="1931988"/>
          <p14:tracePt t="33435" x="3646488" y="1924050"/>
          <p14:tracePt t="33445" x="3683000" y="1920875"/>
          <p14:tracePt t="33453" x="3757613" y="1912938"/>
          <p14:tracePt t="33461" x="3833813" y="1909763"/>
          <p14:tracePt t="33469" x="3938588" y="1901825"/>
          <p14:tracePt t="33477" x="4079875" y="1890713"/>
          <p14:tracePt t="33485" x="4233863" y="1882775"/>
          <p14:tracePt t="33493" x="4391025" y="1874838"/>
          <p14:tracePt t="33501" x="4529138" y="1874838"/>
          <p14:tracePt t="33509" x="4652963" y="1874838"/>
          <p14:tracePt t="33517" x="4760913" y="1874838"/>
          <p14:tracePt t="33525" x="4854575" y="1868488"/>
          <p14:tracePt t="33532" x="4929188" y="1860550"/>
          <p14:tracePt t="33541" x="5005388" y="1860550"/>
          <p14:tracePt t="33549" x="5064125" y="1857375"/>
          <p14:tracePt t="33557" x="5116513" y="1857375"/>
          <p14:tracePt t="33565" x="5176838" y="1857375"/>
          <p14:tracePt t="33572" x="5221288" y="1857375"/>
          <p14:tracePt t="33580" x="5281613" y="1857375"/>
          <p14:tracePt t="33591" x="5334000" y="1857375"/>
          <p14:tracePt t="33601" x="5386388" y="1857375"/>
          <p14:tracePt t="33609" x="5430838" y="1857375"/>
          <p14:tracePt t="33617" x="5472113" y="1857375"/>
          <p14:tracePt t="33625" x="5495925" y="1857375"/>
          <p14:tracePt t="33633" x="5518150" y="1857375"/>
          <p14:tracePt t="33641" x="5529263" y="1852613"/>
          <p14:tracePt t="33649" x="5532438" y="1852613"/>
          <p14:tracePt t="33735" x="5532438" y="1849438"/>
          <p14:tracePt t="33743" x="5529263" y="1846263"/>
          <p14:tracePt t="33751" x="5524500" y="1846263"/>
          <p14:tracePt t="33759" x="5518150" y="1846263"/>
          <p14:tracePt t="33767" x="5507038" y="1846263"/>
          <p14:tracePt t="33775" x="5491163" y="1846263"/>
          <p14:tracePt t="33783" x="5480050" y="1846263"/>
          <p14:tracePt t="33791" x="5472113" y="1841500"/>
          <p14:tracePt t="33799" x="5461000" y="1841500"/>
          <p14:tracePt t="33807" x="5454650" y="1841500"/>
          <p14:tracePt t="33815" x="5446713" y="1841500"/>
          <p14:tracePt t="33823" x="5443538" y="1841500"/>
          <p14:tracePt t="33830" x="5438775" y="1841500"/>
          <p14:tracePt t="33919" x="5435600" y="1841500"/>
          <p14:tracePt t="33927" x="5430838" y="1841500"/>
          <p14:tracePt t="33935" x="5427663" y="1841500"/>
          <p14:tracePt t="33942" x="5424488" y="1841500"/>
          <p14:tracePt t="33959" x="5416550" y="1841500"/>
          <p14:tracePt t="33975" x="5408613" y="1841500"/>
          <p14:tracePt t="33983" x="5405438" y="1846263"/>
          <p14:tracePt t="33991" x="5397500" y="1846263"/>
          <p14:tracePt t="34003" x="5391150" y="1849438"/>
          <p14:tracePt t="34011" x="5383213" y="1849438"/>
          <p14:tracePt t="34021" x="5367338" y="1852613"/>
          <p14:tracePt t="34029" x="5356225" y="1857375"/>
          <p14:tracePt t="34035" x="5345113" y="1857375"/>
          <p14:tracePt t="34045" x="5334000" y="1860550"/>
          <p14:tracePt t="34053" x="5322888" y="1860550"/>
          <p14:tracePt t="34060" x="5308600" y="1863725"/>
          <p14:tracePt t="34069" x="5297488" y="1863725"/>
          <p14:tracePt t="34077" x="5284788" y="1871663"/>
          <p14:tracePt t="34085" x="5278438" y="1871663"/>
          <p14:tracePt t="34093" x="5259388" y="1874838"/>
          <p14:tracePt t="34101" x="5240338" y="1885950"/>
          <p14:tracePt t="34109" x="5226050" y="1890713"/>
          <p14:tracePt t="34117" x="5199063" y="1901825"/>
          <p14:tracePt t="34125" x="5157788" y="1912938"/>
          <p14:tracePt t="34132" x="5127625" y="1916113"/>
          <p14:tracePt t="34141" x="5094288" y="1927225"/>
          <p14:tracePt t="34149" x="5057775" y="1938338"/>
          <p14:tracePt t="34157" x="5027613" y="1938338"/>
          <p14:tracePt t="34165" x="4986338" y="1946275"/>
          <p14:tracePt t="34173" x="4948238" y="1951038"/>
          <p14:tracePt t="34181" x="4895850" y="1951038"/>
          <p14:tracePt t="34189" x="4843463" y="1951038"/>
          <p14:tracePt t="34196" x="4791075" y="1951038"/>
          <p14:tracePt t="34206" x="4738688" y="1951038"/>
          <p14:tracePt t="34213" x="4694238" y="1946275"/>
          <p14:tracePt t="34221" x="4656138" y="1943100"/>
          <p14:tracePt t="34229" x="4614863" y="1924050"/>
          <p14:tracePt t="34236" x="4581525" y="1916113"/>
          <p14:tracePt t="34245" x="4556125" y="1898650"/>
          <p14:tracePt t="34253" x="4529138" y="1882775"/>
          <p14:tracePt t="34260" x="4487863" y="1868488"/>
          <p14:tracePt t="34269" x="4462463" y="1846263"/>
          <p14:tracePt t="34277" x="4443413" y="1830388"/>
          <p14:tracePt t="34285" x="4416425" y="1800225"/>
          <p14:tracePt t="34293" x="4402138" y="1781175"/>
          <p14:tracePt t="34301" x="4387850" y="1763713"/>
          <p14:tracePt t="34311" x="4375150" y="1736725"/>
          <p14:tracePt t="34319" x="4371975" y="1714500"/>
          <p14:tracePt t="34327" x="4368800" y="1695450"/>
          <p14:tracePt t="34335" x="4368800" y="1681163"/>
          <p14:tracePt t="34342" x="4368800" y="1662113"/>
          <p14:tracePt t="34351" x="4368800" y="1647825"/>
          <p14:tracePt t="34359" x="4368800" y="1628775"/>
          <p14:tracePt t="34367" x="4368800" y="1617663"/>
          <p14:tracePt t="34375" x="4375150" y="1606550"/>
          <p14:tracePt t="34383" x="4402138" y="1590675"/>
          <p14:tracePt t="34391" x="4432300" y="1579563"/>
          <p14:tracePt t="34398" x="4465638" y="1560513"/>
          <p14:tracePt t="34407" x="4503738" y="1557338"/>
          <p14:tracePt t="34415" x="4537075" y="1546225"/>
          <p14:tracePt t="34423" x="4573588" y="1538288"/>
          <p14:tracePt t="34430" x="4608513" y="1535113"/>
          <p14:tracePt t="34438" x="4630738" y="1530350"/>
          <p14:tracePt t="34447" x="4649788" y="1530350"/>
          <p14:tracePt t="34455" x="4664075" y="1530350"/>
          <p14:tracePt t="34463" x="4675188" y="1530350"/>
          <p14:tracePt t="34471" x="4683125" y="1530350"/>
          <p14:tracePt t="34479" x="4694238" y="1535113"/>
          <p14:tracePt t="34487" x="4694238" y="1538288"/>
          <p14:tracePt t="34495" x="4702175" y="1543050"/>
          <p14:tracePt t="34503" x="4708525" y="1549400"/>
          <p14:tracePt t="34513" x="4719638" y="1560513"/>
          <p14:tracePt t="34523" x="4727575" y="1571625"/>
          <p14:tracePt t="34530" x="4732338" y="1590675"/>
          <p14:tracePt t="34539" x="4735513" y="1601788"/>
          <p14:tracePt t="34547" x="4738688" y="1620838"/>
          <p14:tracePt t="34555" x="4743450" y="1631950"/>
          <p14:tracePt t="34563" x="4754563" y="1651000"/>
          <p14:tracePt t="34571" x="4760913" y="1662113"/>
          <p14:tracePt t="34580" x="4768850" y="1673225"/>
          <p14:tracePt t="34587" x="4776788" y="1684338"/>
          <p14:tracePt t="34597" x="4791075" y="1695450"/>
          <p14:tracePt t="34605" x="4824413" y="1717675"/>
          <p14:tracePt t="34613" x="4859338" y="1736725"/>
          <p14:tracePt t="34621" x="4892675" y="1752600"/>
          <p14:tracePt t="34629" x="4926013" y="1774825"/>
          <p14:tracePt t="34637" x="4956175" y="1793875"/>
          <p14:tracePt t="34645" x="4997450" y="1804988"/>
          <p14:tracePt t="34653" x="5049838" y="1816100"/>
          <p14:tracePt t="34661" x="5102225" y="1816100"/>
          <p14:tracePt t="34669" x="5168900" y="1822450"/>
          <p14:tracePt t="34677" x="5237163" y="1827213"/>
          <p14:tracePt t="34685" x="5303838" y="1833563"/>
          <p14:tracePt t="34693" x="5372100" y="1833563"/>
          <p14:tracePt t="34701" x="5430838" y="1838325"/>
          <p14:tracePt t="34709" x="5491163" y="1838325"/>
          <p14:tracePt t="34717" x="5535613" y="1838325"/>
          <p14:tracePt t="34725" x="5588000" y="1838325"/>
          <p14:tracePt t="34733" x="5634038" y="1838325"/>
          <p14:tracePt t="34741" x="5659438" y="1838325"/>
          <p14:tracePt t="34749" x="5697538" y="1838325"/>
          <p14:tracePt t="34757" x="5719763" y="1838325"/>
          <p14:tracePt t="34764" x="5741988" y="1838325"/>
          <p14:tracePt t="34773" x="5761038" y="1838325"/>
          <p14:tracePt t="34781" x="5775325" y="1838325"/>
          <p14:tracePt t="34789" x="5794375" y="1838325"/>
          <p14:tracePt t="34797" x="5805488" y="1838325"/>
          <p14:tracePt t="34805" x="5816600" y="1833563"/>
          <p14:tracePt t="34813" x="5835650" y="1833563"/>
          <p14:tracePt t="34821" x="5846763" y="1830388"/>
          <p14:tracePt t="34829" x="5854700" y="1827213"/>
          <p14:tracePt t="34837" x="5857875" y="1827213"/>
          <p14:tracePt t="34844" x="5862638" y="1827213"/>
          <p14:tracePt t="34879" x="5865813" y="1827213"/>
          <p14:tracePt t="34896" x="5873750" y="1827213"/>
          <p14:tracePt t="34903" x="5873750" y="1830388"/>
          <p14:tracePt t="34911" x="5884863" y="1833563"/>
          <p14:tracePt t="34919" x="5891213" y="1833563"/>
          <p14:tracePt t="34927" x="5910263" y="1833563"/>
          <p14:tracePt t="34934" x="5918200" y="1833563"/>
          <p14:tracePt t="34943" x="5921375" y="1833563"/>
          <p14:tracePt t="34951" x="5926138" y="1833563"/>
          <p14:tracePt t="34959" x="5929313" y="1838325"/>
          <p14:tracePt t="34967" x="5932488" y="1838325"/>
          <p14:tracePt t="34974" x="5937250" y="1838325"/>
          <p14:tracePt t="34983" x="5945188" y="1841500"/>
          <p14:tracePt t="34991" x="5951538" y="1841500"/>
          <p14:tracePt t="34998" x="5956300" y="1846263"/>
          <p14:tracePt t="35007" x="5956300" y="1849438"/>
          <p14:tracePt t="35015" x="5959475" y="1849438"/>
          <p14:tracePt t="35035" x="5959475" y="1852613"/>
          <p14:tracePt t="35059" x="5956300" y="1857375"/>
          <p14:tracePt t="35067" x="5940425" y="1857375"/>
          <p14:tracePt t="35075" x="5926138" y="1857375"/>
          <p14:tracePt t="35083" x="5903913" y="1857375"/>
          <p14:tracePt t="35092" x="5880100" y="1857375"/>
          <p14:tracePt t="35099" x="5857875" y="1857375"/>
          <p14:tracePt t="35107" x="5838825" y="1857375"/>
          <p14:tracePt t="35114" x="5824538" y="1857375"/>
          <p14:tracePt t="35123" x="5810250" y="1857375"/>
          <p14:tracePt t="35131" x="5799138" y="1857375"/>
          <p14:tracePt t="35140" x="5791200" y="1857375"/>
          <p14:tracePt t="35147" x="5780088" y="1857375"/>
          <p14:tracePt t="35155" x="5772150" y="1857375"/>
          <p14:tracePt t="35163" x="5764213" y="1857375"/>
          <p14:tracePt t="35173" x="5757863" y="1857375"/>
          <p14:tracePt t="35181" x="5753100" y="1857375"/>
          <p14:tracePt t="35205" x="5749925" y="1857375"/>
          <p14:tracePt t="35213" x="5746750" y="1857375"/>
          <p14:tracePt t="35221" x="5741988" y="1857375"/>
          <p14:tracePt t="35230" x="5738813" y="1857375"/>
          <p14:tracePt t="35241" x="5730875" y="1857375"/>
          <p14:tracePt t="35249" x="5719763" y="1860550"/>
          <p14:tracePt t="35257" x="5708650" y="1860550"/>
          <p14:tracePt t="35265" x="5697538" y="1860550"/>
          <p14:tracePt t="35273" x="5689600" y="1863725"/>
          <p14:tracePt t="35281" x="5681663" y="1863725"/>
          <p14:tracePt t="35289" x="5678488" y="1863725"/>
          <p14:tracePt t="35297" x="5675313" y="1863725"/>
          <p14:tracePt t="35305" x="5670550" y="1863725"/>
          <p14:tracePt t="35313" x="5667375" y="1863725"/>
          <p14:tracePt t="35321" x="5667375" y="1860550"/>
          <p14:tracePt t="35385" x="5670550" y="1857375"/>
          <p14:tracePt t="35393" x="5681663" y="1857375"/>
          <p14:tracePt t="35401" x="5705475" y="1852613"/>
          <p14:tracePt t="35409" x="5741988" y="1857375"/>
          <p14:tracePt t="35417" x="5794375" y="1857375"/>
          <p14:tracePt t="35425" x="5846763" y="1857375"/>
          <p14:tracePt t="35435" x="5895975" y="1852613"/>
          <p14:tracePt t="35441" x="5948363" y="1852613"/>
          <p14:tracePt t="35451" x="5984875" y="1852613"/>
          <p14:tracePt t="35459" x="6022975" y="1852613"/>
          <p14:tracePt t="35467" x="6053138" y="1852613"/>
          <p14:tracePt t="35475" x="6067425" y="1852613"/>
          <p14:tracePt t="35483" x="6086475" y="1852613"/>
          <p14:tracePt t="35491" x="6094413" y="1852613"/>
          <p14:tracePt t="35498" x="6105525" y="1852613"/>
          <p14:tracePt t="35507" x="6116638" y="1852613"/>
          <p14:tracePt t="35515" x="6130925" y="1857375"/>
          <p14:tracePt t="35523" x="6146800" y="1860550"/>
          <p14:tracePt t="35530" x="6157913" y="1860550"/>
          <p14:tracePt t="35539" x="6172200" y="1868488"/>
          <p14:tracePt t="35548" x="6180138" y="1868488"/>
          <p14:tracePt t="35563" x="6183313" y="1868488"/>
          <p14:tracePt t="35733" x="6172200" y="1863725"/>
          <p14:tracePt t="35743" x="6165850" y="1860550"/>
          <p14:tracePt t="35777" x="6176963" y="1863725"/>
          <p14:tracePt t="35785" x="6213475" y="1874838"/>
          <p14:tracePt t="35793" x="6259513" y="1885950"/>
          <p14:tracePt t="35801" x="6334125" y="1885950"/>
          <p14:tracePt t="35809" x="6416675" y="1893888"/>
          <p14:tracePt t="35817" x="6491288" y="1893888"/>
          <p14:tracePt t="35824" x="6565900" y="1890713"/>
          <p14:tracePt t="35833" x="6637338" y="1890713"/>
          <p14:tracePt t="35840" x="6711950" y="1882775"/>
          <p14:tracePt t="35849" x="6786563" y="1879600"/>
          <p14:tracePt t="35857" x="6838950" y="1879600"/>
          <p14:tracePt t="35864" x="6891338" y="1879600"/>
          <p14:tracePt t="35873" x="6935788" y="1879600"/>
          <p14:tracePt t="35881" x="6977063" y="1879600"/>
          <p14:tracePt t="35889" x="7007225" y="1879600"/>
          <p14:tracePt t="35897" x="7023100" y="1879600"/>
          <p14:tracePt t="35904" x="7034213" y="1879600"/>
          <p14:tracePt t="35913" x="7040563" y="1879600"/>
          <p14:tracePt t="35921" x="7045325" y="1879600"/>
          <p14:tracePt t="36111" x="7045325" y="1874838"/>
          <p14:tracePt t="36119" x="7037388" y="1871663"/>
          <p14:tracePt t="36127" x="7037388" y="1868488"/>
          <p14:tracePt t="36135" x="7034213" y="1868488"/>
          <p14:tracePt t="36143" x="7026275" y="1868488"/>
          <p14:tracePt t="36167" x="7023100" y="1868488"/>
          <p14:tracePt t="36175" x="7023100" y="1871663"/>
          <p14:tracePt t="36199" x="7023100" y="1874838"/>
          <p14:tracePt t="36214" x="7026275" y="1879600"/>
          <p14:tracePt t="36223" x="7034213" y="1882775"/>
          <p14:tracePt t="36230" x="7040563" y="1885950"/>
          <p14:tracePt t="36239" x="7048500" y="1890713"/>
          <p14:tracePt t="36247" x="7056438" y="1890713"/>
          <p14:tracePt t="36255" x="7064375" y="1893888"/>
          <p14:tracePt t="36263" x="7070725" y="1893888"/>
          <p14:tracePt t="36271" x="7078663" y="1893888"/>
          <p14:tracePt t="36279" x="7089775" y="1893888"/>
          <p14:tracePt t="36287" x="7104063" y="1893888"/>
          <p14:tracePt t="36295" x="7119938" y="1893888"/>
          <p14:tracePt t="36305" x="7134225" y="1893888"/>
          <p14:tracePt t="36311" x="7153275" y="1893888"/>
          <p14:tracePt t="36321" x="7180263" y="1893888"/>
          <p14:tracePt t="36329" x="7210425" y="1893888"/>
          <p14:tracePt t="36337" x="7239000" y="1893888"/>
          <p14:tracePt t="36345" x="7273925" y="1893888"/>
          <p14:tracePt t="36353" x="7302500" y="1893888"/>
          <p14:tracePt t="36361" x="7315200" y="1893888"/>
          <p14:tracePt t="36369" x="7329488" y="1893888"/>
          <p14:tracePt t="36377" x="7348538" y="1893888"/>
          <p14:tracePt t="36385" x="7359650" y="1893888"/>
          <p14:tracePt t="36393" x="7370763" y="1893888"/>
          <p14:tracePt t="36401" x="7381875" y="1893888"/>
          <p14:tracePt t="36409" x="7396163" y="1893888"/>
          <p14:tracePt t="36417" x="7404100" y="1893888"/>
          <p14:tracePt t="36425" x="7415213" y="1893888"/>
          <p14:tracePt t="36433" x="7426325" y="1893888"/>
          <p14:tracePt t="36441" x="7434263" y="1893888"/>
          <p14:tracePt t="36449" x="7442200" y="1893888"/>
          <p14:tracePt t="36459" x="7448550" y="1893888"/>
          <p14:tracePt t="36469" x="7453313" y="1893888"/>
          <p14:tracePt t="39689" x="7448550" y="1893888"/>
          <p14:tracePt t="39695" x="7407275" y="1893888"/>
          <p14:tracePt t="39703" x="7340600" y="1898650"/>
          <p14:tracePt t="39711" x="7273925" y="1905000"/>
          <p14:tracePt t="39719" x="7213600" y="1912938"/>
          <p14:tracePt t="39729" x="7145338" y="1924050"/>
          <p14:tracePt t="39737" x="7070725" y="1924050"/>
          <p14:tracePt t="39745" x="7004050" y="1924050"/>
          <p14:tracePt t="39753" x="6921500" y="1924050"/>
          <p14:tracePt t="39761" x="6838950" y="1931988"/>
          <p14:tracePt t="39769" x="6723063" y="1935163"/>
          <p14:tracePt t="39777" x="6569075" y="1946275"/>
          <p14:tracePt t="39785" x="6416675" y="1946275"/>
          <p14:tracePt t="39793" x="6218238" y="1946275"/>
          <p14:tracePt t="39801" x="6003925" y="1946275"/>
          <p14:tracePt t="39809" x="5791200" y="1946275"/>
          <p14:tracePt t="39817" x="5532438" y="1946275"/>
          <p14:tracePt t="39825" x="5303838" y="1946275"/>
          <p14:tracePt t="39833" x="5087938" y="1938338"/>
          <p14:tracePt t="39841" x="4873625" y="1938338"/>
          <p14:tracePt t="39848" x="4702175" y="1920875"/>
          <p14:tracePt t="39857" x="4548188" y="1920875"/>
          <p14:tracePt t="39865" x="4435475" y="1912938"/>
          <p14:tracePt t="39873" x="4352925" y="1912938"/>
          <p14:tracePt t="39881" x="4286250" y="1912938"/>
          <p14:tracePt t="39889" x="4217988" y="1912938"/>
          <p14:tracePt t="39897" x="4173538" y="1916113"/>
          <p14:tracePt t="39905" x="4143375" y="1916113"/>
          <p14:tracePt t="39914" x="4121150" y="1916113"/>
          <p14:tracePt t="39921" x="4106863" y="1916113"/>
          <p14:tracePt t="39929" x="4095750" y="1916113"/>
          <p14:tracePt t="39937" x="4090988" y="1916113"/>
          <p14:tracePt t="39945" x="4087813" y="1912938"/>
          <p14:tracePt t="39953" x="4084638" y="1912938"/>
          <p14:tracePt t="39961" x="4079875" y="1912938"/>
          <p14:tracePt t="39977" x="4076700" y="1912938"/>
          <p14:tracePt t="40235" x="4076700" y="1916113"/>
          <p14:tracePt t="40251" x="4076700" y="1920875"/>
          <p14:tracePt t="40275" x="4076700" y="1924050"/>
          <p14:tracePt t="40283" x="4076700" y="1927225"/>
          <p14:tracePt t="40299" x="4073525" y="1931988"/>
          <p14:tracePt t="40309" x="4068763" y="1931988"/>
          <p14:tracePt t="40325" x="4065588" y="1931988"/>
          <p14:tracePt t="40333" x="4065588" y="1935163"/>
          <p14:tracePt t="40351" x="4060825" y="1935163"/>
          <p14:tracePt t="40361" x="4057650" y="1935163"/>
          <p14:tracePt t="40369" x="4049713" y="1935163"/>
          <p14:tracePt t="40377" x="4043363" y="1935163"/>
          <p14:tracePt t="40385" x="4038600" y="1935163"/>
          <p14:tracePt t="40393" x="4032250" y="1935163"/>
          <p14:tracePt t="40401" x="4027488" y="1935163"/>
          <p14:tracePt t="40409" x="4024313" y="1935163"/>
          <p14:tracePt t="40417" x="4016375" y="1935163"/>
          <p14:tracePt t="40425" x="4016375" y="1938338"/>
          <p14:tracePt t="40433" x="4013200" y="1938338"/>
          <p14:tracePt t="40853" x="4008438" y="1938338"/>
          <p14:tracePt t="40859" x="4002088" y="1938338"/>
          <p14:tracePt t="40867" x="3990975" y="1931988"/>
          <p14:tracePt t="40875" x="3960813" y="1927225"/>
          <p14:tracePt t="40883" x="3922713" y="1924050"/>
          <p14:tracePt t="40893" x="3862388" y="1916113"/>
          <p14:tracePt t="40902" x="3787775" y="1916113"/>
          <p14:tracePt t="40907" x="3702050" y="1905000"/>
          <p14:tracePt t="40917" x="3608388" y="1898650"/>
          <p14:tracePt t="40925" x="3462338" y="1879600"/>
          <p14:tracePt t="40933" x="3302000" y="1860550"/>
          <p14:tracePt t="40941" x="3087688" y="1860550"/>
          <p14:tracePt t="40949" x="2874963" y="1852613"/>
          <p14:tracePt t="40957" x="2616200" y="1852613"/>
          <p14:tracePt t="40965" x="2373313" y="1852613"/>
          <p14:tracePt t="40973" x="2144713" y="1852613"/>
          <p14:tracePt t="40981" x="1946275" y="1852613"/>
          <p14:tracePt t="40989" x="1822450" y="1852613"/>
          <p14:tracePt t="40997" x="1747838" y="1852613"/>
          <p14:tracePt t="41005" x="1695450" y="1852613"/>
          <p14:tracePt t="41014" x="1673225" y="1852613"/>
          <p14:tracePt t="41021" x="1647825" y="1860550"/>
          <p14:tracePt t="41029" x="1639888" y="1860550"/>
          <p14:tracePt t="41037" x="1628775" y="1863725"/>
          <p14:tracePt t="41045" x="1620838" y="1868488"/>
          <p14:tracePt t="41053" x="1609725" y="1871663"/>
          <p14:tracePt t="41061" x="1595438" y="1874838"/>
          <p14:tracePt t="41069" x="1582738" y="1874838"/>
          <p14:tracePt t="41077" x="1565275" y="1879600"/>
          <p14:tracePt t="41085" x="1554163" y="1882775"/>
          <p14:tracePt t="41093" x="1541463" y="1893888"/>
          <p14:tracePt t="41101" x="1535113" y="1898650"/>
          <p14:tracePt t="41109" x="1530350" y="1898650"/>
          <p14:tracePt t="41117" x="1524000" y="1905000"/>
          <p14:tracePt t="41125" x="1519238" y="1909763"/>
          <p14:tracePt t="41133" x="1516063" y="1916113"/>
          <p14:tracePt t="41149" x="1512888" y="1920875"/>
          <p14:tracePt t="41157" x="1508125" y="1924050"/>
          <p14:tracePt t="41173" x="1508125" y="1927225"/>
          <p14:tracePt t="41199" x="1504950" y="1927225"/>
          <p14:tracePt t="41207" x="1501775" y="1927225"/>
          <p14:tracePt t="41215" x="1493838" y="1931988"/>
          <p14:tracePt t="41223" x="1489075" y="1935163"/>
          <p14:tracePt t="41231" x="1477963" y="1935163"/>
          <p14:tracePt t="41239" x="1466850" y="1943100"/>
          <p14:tracePt t="41247" x="1455738" y="1951038"/>
          <p14:tracePt t="41255" x="1441450" y="1954213"/>
          <p14:tracePt t="41263" x="1430338" y="1957388"/>
          <p14:tracePt t="41271" x="1411288" y="1962150"/>
          <p14:tracePt t="41280" x="1389063" y="1965325"/>
          <p14:tracePt t="41287" x="1370013" y="1968500"/>
          <p14:tracePt t="41295" x="1358900" y="1968500"/>
          <p14:tracePt t="41303" x="1350963" y="1973263"/>
          <p14:tracePt t="41311" x="1344613" y="1976438"/>
          <p14:tracePt t="41319" x="1336675" y="1976438"/>
          <p14:tracePt t="41327" x="1328738" y="1979613"/>
          <p14:tracePt t="41335" x="1320800" y="1984375"/>
          <p14:tracePt t="41343" x="1317625" y="1984375"/>
          <p14:tracePt t="41351" x="1314450" y="1987550"/>
          <p14:tracePt t="41359" x="1309688" y="1987550"/>
          <p14:tracePt t="41367" x="1309688" y="1990725"/>
          <p14:tracePt t="41375" x="1306513" y="1995488"/>
          <p14:tracePt t="41383" x="1298575" y="1998663"/>
          <p14:tracePt t="41391" x="1298575" y="2003425"/>
          <p14:tracePt t="41399" x="1287463" y="2006600"/>
          <p14:tracePt t="41407" x="1284288" y="2014538"/>
          <p14:tracePt t="41415" x="1279525" y="2017713"/>
          <p14:tracePt t="41423" x="1276350" y="2017713"/>
          <p14:tracePt t="41431" x="1273175" y="2020888"/>
          <p14:tracePt t="41447" x="1268413" y="2020888"/>
          <p14:tracePt t="41465" x="1268413" y="2025650"/>
          <p14:tracePt t="41525" x="1268413" y="2028825"/>
          <p14:tracePt t="41541" x="1265238" y="2032000"/>
          <p14:tracePt t="41549" x="1265238" y="2036763"/>
          <p14:tracePt t="41565" x="1265238" y="2039938"/>
          <p14:tracePt t="41573" x="1262063" y="2044700"/>
          <p14:tracePt t="41613" x="1262063" y="2047875"/>
          <p14:tracePt t="41661" x="1257300" y="2051050"/>
          <p14:tracePt t="41669" x="1257300" y="2055813"/>
          <p14:tracePt t="41677" x="1254125" y="2062163"/>
          <p14:tracePt t="41685" x="1254125" y="2066925"/>
          <p14:tracePt t="41693" x="1250950" y="2070100"/>
          <p14:tracePt t="41717" x="1250950" y="2073275"/>
          <p14:tracePt t="41735" x="1250950" y="2078038"/>
          <p14:tracePt t="41767" x="1250950" y="2081213"/>
          <p14:tracePt t="41775" x="1246188" y="2081213"/>
          <p14:tracePt t="41785" x="1246188" y="2084388"/>
          <p14:tracePt t="41795" x="1243013" y="2092325"/>
          <p14:tracePt t="41803" x="1243013" y="2097088"/>
          <p14:tracePt t="41811" x="1238250" y="2097088"/>
          <p14:tracePt t="41819" x="1235075" y="2103438"/>
          <p14:tracePt t="41829" x="1231900" y="2108200"/>
          <p14:tracePt t="41839" x="1227138" y="2111375"/>
          <p14:tracePt t="41847" x="1227138" y="2114550"/>
          <p14:tracePt t="41855" x="1223963" y="2114550"/>
          <p14:tracePt t="41864" x="1223963" y="2119313"/>
          <p14:tracePt t="41871" x="1220788" y="2122488"/>
          <p14:tracePt t="41898" x="1220788" y="2125663"/>
          <p14:tracePt t="41903" x="1216025" y="2130425"/>
          <p14:tracePt t="41911" x="1216025" y="2133600"/>
          <p14:tracePt t="41919" x="1212850" y="2133600"/>
          <p14:tracePt t="41927" x="1212850" y="2136775"/>
          <p14:tracePt t="41935" x="1209675" y="2141538"/>
          <p14:tracePt t="41943" x="1209675" y="2144713"/>
          <p14:tracePt t="41952" x="1204913" y="2144713"/>
          <p14:tracePt t="41959" x="1204913" y="2149475"/>
          <p14:tracePt t="41967" x="1201738" y="2149475"/>
          <p14:tracePt t="41975" x="1201738" y="2152650"/>
          <p14:tracePt t="41983" x="1198563" y="2152650"/>
          <p14:tracePt t="41991" x="1198563" y="2155825"/>
          <p14:tracePt t="42007" x="1198563" y="2160588"/>
          <p14:tracePt t="42065" x="1198563" y="2163763"/>
          <p14:tracePt t="42073" x="1201738" y="2163763"/>
          <p14:tracePt t="42371" x="1204913" y="2166938"/>
          <p14:tracePt t="42379" x="1209675" y="2171700"/>
          <p14:tracePt t="42387" x="1212850" y="2178050"/>
          <p14:tracePt t="42395" x="1216025" y="2182813"/>
          <p14:tracePt t="42403" x="1223963" y="2189163"/>
          <p14:tracePt t="42411" x="1231900" y="2193925"/>
          <p14:tracePt t="42419" x="1238250" y="2197100"/>
          <p14:tracePt t="42427" x="1243013" y="2201863"/>
          <p14:tracePt t="42435" x="1243013" y="2205038"/>
          <p14:tracePt t="42451" x="1246188" y="2208213"/>
          <p14:tracePt t="42459" x="1246188" y="2212975"/>
          <p14:tracePt t="42475" x="1246188" y="2219325"/>
          <p14:tracePt t="42483" x="1250950" y="2224088"/>
          <p14:tracePt t="42491" x="1250950" y="2230438"/>
          <p14:tracePt t="42501" x="1254125" y="2238375"/>
          <p14:tracePt t="42507" x="1257300" y="2241550"/>
          <p14:tracePt t="42515" x="1262063" y="2246313"/>
          <p14:tracePt t="42523" x="1265238" y="2254250"/>
          <p14:tracePt t="42531" x="1268413" y="2265363"/>
          <p14:tracePt t="42539" x="1273175" y="2265363"/>
          <p14:tracePt t="42547" x="1276350" y="2268538"/>
          <p14:tracePt t="42555" x="1279525" y="2271713"/>
          <p14:tracePt t="42563" x="1279525" y="2276475"/>
          <p14:tracePt t="42571" x="1279525" y="2279650"/>
          <p14:tracePt t="42581" x="1279525" y="2282825"/>
          <p14:tracePt t="42589" x="1279525" y="2287588"/>
          <p14:tracePt t="42597" x="1279525" y="2290763"/>
          <p14:tracePt t="42605" x="1279525" y="2298700"/>
          <p14:tracePt t="42613" x="1279525" y="2306638"/>
          <p14:tracePt t="42621" x="1279525" y="2309813"/>
          <p14:tracePt t="42629" x="1284288" y="2317750"/>
          <p14:tracePt t="42645" x="1287463" y="2320925"/>
          <p14:tracePt t="42734" x="1287463" y="2324100"/>
          <p14:tracePt t="42749" x="1287463" y="2328863"/>
          <p14:tracePt t="42757" x="1287463" y="2332038"/>
          <p14:tracePt t="42765" x="1287463" y="2335213"/>
          <p14:tracePt t="42773" x="1287463" y="2339975"/>
          <p14:tracePt t="42789" x="1287463" y="2343150"/>
          <p14:tracePt t="42807" x="1287463" y="2347913"/>
          <p14:tracePt t="42833" x="1287463" y="2351088"/>
          <p14:tracePt t="42841" x="1287463" y="2354263"/>
          <p14:tracePt t="42849" x="1292225" y="2362200"/>
          <p14:tracePt t="42857" x="1292225" y="2370138"/>
          <p14:tracePt t="42865" x="1292225" y="2376488"/>
          <p14:tracePt t="42873" x="1292225" y="2384425"/>
          <p14:tracePt t="42881" x="1295400" y="2392363"/>
          <p14:tracePt t="42898" x="1295400" y="2400300"/>
          <p14:tracePt t="42899" x="1298575" y="2403475"/>
          <p14:tracePt t="42907" x="1303338" y="2406650"/>
          <p14:tracePt t="42915" x="1303338" y="2414588"/>
          <p14:tracePt t="42923" x="1306513" y="2417763"/>
          <p14:tracePt t="42931" x="1309688" y="2417763"/>
          <p14:tracePt t="42939" x="1309688" y="2422525"/>
          <p14:tracePt t="42991" x="1309688" y="2425700"/>
          <p14:tracePt t="42999" x="1309688" y="2428875"/>
          <p14:tracePt t="43007" x="1309688" y="2436813"/>
          <p14:tracePt t="43017" x="1314450" y="2436813"/>
          <p14:tracePt t="43027" x="1317625" y="2444750"/>
          <p14:tracePt t="43035" x="1320800" y="2452688"/>
          <p14:tracePt t="43043" x="1325563" y="2455863"/>
          <p14:tracePt t="43051" x="1328738" y="2463800"/>
          <p14:tracePt t="43059" x="1331913" y="2470150"/>
          <p14:tracePt t="43067" x="1331913" y="2478088"/>
          <p14:tracePt t="43075" x="1336675" y="2486025"/>
          <p14:tracePt t="43083" x="1336675" y="2492375"/>
          <p14:tracePt t="43091" x="1336675" y="2505075"/>
          <p14:tracePt t="43099" x="1336675" y="2533650"/>
          <p14:tracePt t="43107" x="1336675" y="2563813"/>
          <p14:tracePt t="43115" x="1328738" y="2613025"/>
          <p14:tracePt t="43123" x="1328738" y="2657475"/>
          <p14:tracePt t="43131" x="1328738" y="2703513"/>
          <p14:tracePt t="43139" x="1328738" y="2747963"/>
          <p14:tracePt t="43147" x="1328738" y="2808288"/>
          <p14:tracePt t="43155" x="1328738" y="2860675"/>
          <p14:tracePt t="43163" x="1331913" y="2905125"/>
          <p14:tracePt t="43171" x="1336675" y="2957513"/>
          <p14:tracePt t="43179" x="1344613" y="3001963"/>
          <p14:tracePt t="43189" x="1355725" y="3070225"/>
          <p14:tracePt t="43197" x="1366838" y="3140075"/>
          <p14:tracePt t="43205" x="1381125" y="3200400"/>
          <p14:tracePt t="43213" x="1400175" y="3275013"/>
          <p14:tracePt t="43221" x="1419225" y="3343275"/>
          <p14:tracePt t="43229" x="1441450" y="3414713"/>
          <p14:tracePt t="43237" x="1460500" y="3473450"/>
          <p14:tracePt t="43245" x="1477963" y="3514725"/>
          <p14:tracePt t="43253" x="1501775" y="3541713"/>
          <p14:tracePt t="43261" x="1504950" y="3567113"/>
          <p14:tracePt t="43269" x="1508125" y="3578225"/>
          <p14:tracePt t="43277" x="1508125" y="3589338"/>
          <p14:tracePt t="43285" x="1508125" y="3597275"/>
          <p14:tracePt t="43301" x="1508125" y="3600450"/>
          <p14:tracePt t="43427" x="1508125" y="3597275"/>
          <p14:tracePt t="43433" x="1508125" y="3586163"/>
          <p14:tracePt t="43441" x="1508125" y="3578225"/>
          <p14:tracePt t="43467" x="1508125" y="3582988"/>
          <p14:tracePt t="43475" x="1508125" y="3586163"/>
          <p14:tracePt t="43483" x="1508125" y="3594100"/>
          <p14:tracePt t="43491" x="1508125" y="3600450"/>
          <p14:tracePt t="43499" x="1508125" y="3616325"/>
          <p14:tracePt t="43507" x="1508125" y="3627438"/>
          <p14:tracePt t="43515" x="1508125" y="3641725"/>
          <p14:tracePt t="43525" x="1508125" y="3660775"/>
          <p14:tracePt t="43535" x="1508125" y="3676650"/>
          <p14:tracePt t="43543" x="1508125" y="3698875"/>
          <p14:tracePt t="43551" x="1508125" y="3721100"/>
          <p14:tracePt t="43559" x="1508125" y="3740150"/>
          <p14:tracePt t="43567" x="1508125" y="3751263"/>
          <p14:tracePt t="43576" x="1508125" y="3770313"/>
          <p14:tracePt t="43583" x="1508125" y="3781425"/>
          <p14:tracePt t="43591" x="1508125" y="3787775"/>
          <p14:tracePt t="43599" x="1508125" y="3798888"/>
          <p14:tracePt t="43607" x="1508125" y="3806825"/>
          <p14:tracePt t="43615" x="1508125" y="3817938"/>
          <p14:tracePt t="43623" x="1508125" y="3829050"/>
          <p14:tracePt t="43631" x="1508125" y="3840163"/>
          <p14:tracePt t="43639" x="1508125" y="3848100"/>
          <p14:tracePt t="43647" x="1508125" y="3856038"/>
          <p14:tracePt t="43655" x="1508125" y="3863975"/>
          <p14:tracePt t="43664" x="1508125" y="3867150"/>
          <p14:tracePt t="43671" x="1508125" y="3870325"/>
          <p14:tracePt t="43679" x="1504950" y="3878263"/>
          <p14:tracePt t="43687" x="1497013" y="3889375"/>
          <p14:tracePt t="43695" x="1485900" y="3897313"/>
          <p14:tracePt t="43703" x="1477963" y="3908425"/>
          <p14:tracePt t="43711" x="1463675" y="3916363"/>
          <p14:tracePt t="43719" x="1452563" y="3922713"/>
          <p14:tracePt t="43729" x="1444625" y="3930650"/>
          <p14:tracePt t="43741" x="1430338" y="3944938"/>
          <p14:tracePt t="43749" x="1422400" y="3949700"/>
          <p14:tracePt t="43757" x="1419225" y="3949700"/>
          <p14:tracePt t="43773" x="1414463" y="3949700"/>
          <p14:tracePt t="43781" x="1411288" y="3949700"/>
          <p14:tracePt t="43789" x="1403350" y="3944938"/>
          <p14:tracePt t="43798" x="1392238" y="3933825"/>
          <p14:tracePt t="43805" x="1377950" y="3930650"/>
          <p14:tracePt t="43813" x="1366838" y="3922713"/>
          <p14:tracePt t="43821" x="1355725" y="3919538"/>
          <p14:tracePt t="43829" x="1344613" y="3911600"/>
          <p14:tracePt t="43837" x="1339850" y="3903663"/>
          <p14:tracePt t="43845" x="1331913" y="3889375"/>
          <p14:tracePt t="43853" x="1328738" y="3881438"/>
          <p14:tracePt t="43861" x="1328738" y="3870325"/>
          <p14:tracePt t="43869" x="1325563" y="3859213"/>
          <p14:tracePt t="43898" x="1317625" y="3806825"/>
          <p14:tracePt t="43901" x="1309688" y="3773488"/>
          <p14:tracePt t="43909" x="1306513" y="3743325"/>
          <p14:tracePt t="43917" x="1295400" y="3709988"/>
          <p14:tracePt t="43925" x="1284288" y="3665538"/>
          <p14:tracePt t="43935" x="1265238" y="3608388"/>
          <p14:tracePt t="43941" x="1254125" y="3563938"/>
          <p14:tracePt t="43949" x="1246188" y="3503613"/>
          <p14:tracePt t="43957" x="1235075" y="3440113"/>
          <p14:tracePt t="43965" x="1216025" y="3387725"/>
          <p14:tracePt t="43974" x="1212850" y="3343275"/>
          <p14:tracePt t="43981" x="1201738" y="3309938"/>
          <p14:tracePt t="43989" x="1193800" y="3279775"/>
          <p14:tracePt t="43997" x="1193800" y="3260725"/>
          <p14:tracePt t="44005" x="1193800" y="3249613"/>
          <p14:tracePt t="44013" x="1198563" y="3230563"/>
          <p14:tracePt t="44023" x="1204913" y="3219450"/>
          <p14:tracePt t="44031" x="1209675" y="3208338"/>
          <p14:tracePt t="44039" x="1216025" y="3192463"/>
          <p14:tracePt t="44047" x="1231900" y="3175000"/>
          <p14:tracePt t="44055" x="1238250" y="3155950"/>
          <p14:tracePt t="44063" x="1262063" y="3128963"/>
          <p14:tracePt t="44071" x="1284288" y="3095625"/>
          <p14:tracePt t="44080" x="1314450" y="3062288"/>
          <p14:tracePt t="44087" x="1339850" y="3028950"/>
          <p14:tracePt t="44095" x="1377950" y="2987675"/>
          <p14:tracePt t="44103" x="1411288" y="2957513"/>
          <p14:tracePt t="44112" x="1441450" y="2924175"/>
          <p14:tracePt t="44119" x="1466850" y="2894013"/>
          <p14:tracePt t="44127" x="1501775" y="2867025"/>
          <p14:tracePt t="44135" x="1535113" y="2847975"/>
          <p14:tracePt t="44143" x="1560513" y="2833688"/>
          <p14:tracePt t="44151" x="1601788" y="2819400"/>
          <p14:tracePt t="44160" x="1643063" y="2800350"/>
          <p14:tracePt t="44167" x="1687513" y="2781300"/>
          <p14:tracePt t="44175" x="1744663" y="2770188"/>
          <p14:tracePt t="44183" x="1789113" y="2759075"/>
          <p14:tracePt t="44191" x="1841500" y="2747963"/>
          <p14:tracePt t="44199" x="1890713" y="2740025"/>
          <p14:tracePt t="44207" x="1935163" y="2736850"/>
          <p14:tracePt t="44215" x="1987550" y="2725738"/>
          <p14:tracePt t="44223" x="2032000" y="2725738"/>
          <p14:tracePt t="44231" x="2089150" y="2709863"/>
          <p14:tracePt t="44241" x="2133600" y="2706688"/>
          <p14:tracePt t="44251" x="2185988" y="2698750"/>
          <p14:tracePt t="44259" x="2238375" y="2698750"/>
          <p14:tracePt t="44267" x="2276475" y="2695575"/>
          <p14:tracePt t="44275" x="2317750" y="2687638"/>
          <p14:tracePt t="44283" x="2346325" y="2687638"/>
          <p14:tracePt t="44291" x="2376488" y="2687638"/>
          <p14:tracePt t="44299" x="2414588" y="2687638"/>
          <p14:tracePt t="44307" x="2444750" y="2690813"/>
          <p14:tracePt t="44315" x="2478088" y="2695575"/>
          <p14:tracePt t="44323" x="2508250" y="2698750"/>
          <p14:tracePt t="44333" x="2541588" y="2717800"/>
          <p14:tracePt t="44341" x="2568575" y="2728913"/>
          <p14:tracePt t="44349" x="2586038" y="2736850"/>
          <p14:tracePt t="44357" x="2613025" y="2747963"/>
          <p14:tracePt t="44365" x="2624138" y="2759075"/>
          <p14:tracePt t="44374" x="2635250" y="2770188"/>
          <p14:tracePt t="44381" x="2654300" y="2781300"/>
          <p14:tracePt t="44389" x="2668588" y="2789238"/>
          <p14:tracePt t="44398" x="2679700" y="2803525"/>
          <p14:tracePt t="44405" x="2695575" y="2811463"/>
          <p14:tracePt t="44413" x="2709863" y="2822575"/>
          <p14:tracePt t="44421" x="2725738" y="2830513"/>
          <p14:tracePt t="44429" x="2736850" y="2836863"/>
          <p14:tracePt t="44437" x="2747963" y="2844800"/>
          <p14:tracePt t="44447" x="2762250" y="2847975"/>
          <p14:tracePt t="44457" x="2770188" y="2860675"/>
          <p14:tracePt t="44465" x="2781300" y="2863850"/>
          <p14:tracePt t="44473" x="2795588" y="2874963"/>
          <p14:tracePt t="44481" x="2806700" y="2882900"/>
          <p14:tracePt t="44489" x="2822575" y="2901950"/>
          <p14:tracePt t="44497" x="2836863" y="2927350"/>
          <p14:tracePt t="44505" x="2852738" y="2946400"/>
          <p14:tracePt t="44514" x="2860675" y="2971800"/>
          <p14:tracePt t="44521" x="2871788" y="2990850"/>
          <p14:tracePt t="44529" x="2878138" y="3006725"/>
          <p14:tracePt t="44537" x="2889250" y="3021013"/>
          <p14:tracePt t="44545" x="2897188" y="3028950"/>
          <p14:tracePt t="44553" x="2905125" y="3046413"/>
          <p14:tracePt t="44562" x="2913063" y="3054350"/>
          <p14:tracePt t="44569" x="2919413" y="3065463"/>
          <p14:tracePt t="44577" x="2935288" y="3076575"/>
          <p14:tracePt t="44587" x="2946400" y="3084513"/>
          <p14:tracePt t="44595" x="2965450" y="3095625"/>
          <p14:tracePt t="44603" x="2982913" y="3111500"/>
          <p14:tracePt t="44611" x="2998788" y="3117850"/>
          <p14:tracePt t="44619" x="3005138" y="3125788"/>
          <p14:tracePt t="44627" x="3013075" y="3133725"/>
          <p14:tracePt t="44635" x="3021013" y="3144838"/>
          <p14:tracePt t="44643" x="3035300" y="3159125"/>
          <p14:tracePt t="44651" x="3046413" y="3170238"/>
          <p14:tracePt t="44659" x="3062288" y="3197225"/>
          <p14:tracePt t="44667" x="3073400" y="3216275"/>
          <p14:tracePt t="44675" x="3076575" y="3230563"/>
          <p14:tracePt t="44683" x="3084513" y="3257550"/>
          <p14:tracePt t="44691" x="3092450" y="3275013"/>
          <p14:tracePt t="44699" x="3098800" y="3294063"/>
          <p14:tracePt t="44707" x="3103563" y="3313113"/>
          <p14:tracePt t="44715" x="3106738" y="3324225"/>
          <p14:tracePt t="44723" x="3109913" y="3335338"/>
          <p14:tracePt t="44731" x="3117850" y="3357563"/>
          <p14:tracePt t="44739" x="3125788" y="3384550"/>
          <p14:tracePt t="44747" x="3125788" y="3406775"/>
          <p14:tracePt t="44755" x="3133725" y="3425825"/>
          <p14:tracePt t="44763" x="3133725" y="3448050"/>
          <p14:tracePt t="44771" x="3133725" y="3467100"/>
          <p14:tracePt t="44779" x="3133725" y="3489325"/>
          <p14:tracePt t="44787" x="3133725" y="3511550"/>
          <p14:tracePt t="44795" x="3128963" y="3541713"/>
          <p14:tracePt t="44803" x="3125788" y="3567113"/>
          <p14:tracePt t="44811" x="3117850" y="3589338"/>
          <p14:tracePt t="44819" x="3114675" y="3608388"/>
          <p14:tracePt t="44827" x="3106738" y="3635375"/>
          <p14:tracePt t="44835" x="3095625" y="3652838"/>
          <p14:tracePt t="44843" x="3092450" y="3676650"/>
          <p14:tracePt t="44851" x="3076575" y="3702050"/>
          <p14:tracePt t="44861" x="3062288" y="3721100"/>
          <p14:tracePt t="44867" x="3046413" y="3743325"/>
          <p14:tracePt t="44877" x="3024188" y="3770313"/>
          <p14:tracePt t="44885" x="2998788" y="3792538"/>
          <p14:tracePt t="44893" x="2976563" y="3811588"/>
          <p14:tracePt t="44901" x="2949575" y="3836988"/>
          <p14:tracePt t="44909" x="2924175" y="3856038"/>
          <p14:tracePt t="44918" x="2897188" y="3881438"/>
          <p14:tracePt t="44925" x="2867025" y="3903663"/>
          <p14:tracePt t="44933" x="2847975" y="3922713"/>
          <p14:tracePt t="44941" x="2830513" y="3938588"/>
          <p14:tracePt t="44949" x="2811463" y="3952875"/>
          <p14:tracePt t="44959" x="2784475" y="3968750"/>
          <p14:tracePt t="44969" x="2759075" y="3983038"/>
          <p14:tracePt t="44977" x="2654300" y="4035425"/>
          <p14:tracePt t="44985" x="2613025" y="4046538"/>
          <p14:tracePt t="44998" x="2574925" y="4057650"/>
          <p14:tracePt t="45001" x="2533650" y="4068763"/>
          <p14:tracePt t="45009" x="2505075" y="4076700"/>
          <p14:tracePt t="45017" x="2470150" y="4079875"/>
          <p14:tracePt t="45025" x="2439988" y="4079875"/>
          <p14:tracePt t="45033" x="2411413" y="4079875"/>
          <p14:tracePt t="45041" x="2373313" y="4079875"/>
          <p14:tracePt t="45049" x="2343150" y="4079875"/>
          <p14:tracePt t="45057" x="2306638" y="4079875"/>
          <p14:tracePt t="45065" x="2271713" y="4073525"/>
          <p14:tracePt t="45073" x="2235200" y="4068763"/>
          <p14:tracePt t="45081" x="2201863" y="4057650"/>
          <p14:tracePt t="45089" x="2171700" y="4054475"/>
          <p14:tracePt t="45097" x="2144713" y="4043363"/>
          <p14:tracePt t="45105" x="2119313" y="4032250"/>
          <p14:tracePt t="45114" x="2100263" y="4024313"/>
          <p14:tracePt t="45121" x="2081213" y="4013200"/>
          <p14:tracePt t="45129" x="2062163" y="4005263"/>
          <p14:tracePt t="45137" x="2051050" y="3994150"/>
          <p14:tracePt t="45145" x="2039938" y="3986213"/>
          <p14:tracePt t="45153" x="2025650" y="3979863"/>
          <p14:tracePt t="45164" x="2014538" y="3968750"/>
          <p14:tracePt t="45171" x="1998663" y="3952875"/>
          <p14:tracePt t="45179" x="1979613" y="3938588"/>
          <p14:tracePt t="45187" x="1968500" y="3930650"/>
          <p14:tracePt t="45195" x="1962150" y="3919538"/>
          <p14:tracePt t="45203" x="1946275" y="3903663"/>
          <p14:tracePt t="45211" x="1938338" y="3892550"/>
          <p14:tracePt t="45219" x="1924050" y="3875088"/>
          <p14:tracePt t="45227" x="1916113" y="3859213"/>
          <p14:tracePt t="45235" x="1901825" y="3836988"/>
          <p14:tracePt t="45243" x="1898650" y="3825875"/>
          <p14:tracePt t="45251" x="1890713" y="3806825"/>
          <p14:tracePt t="45259" x="1882775" y="3781425"/>
          <p14:tracePt t="45267" x="1882775" y="3765550"/>
          <p14:tracePt t="45275" x="1879600" y="3735388"/>
          <p14:tracePt t="45283" x="1879600" y="3705225"/>
          <p14:tracePt t="45291" x="1879600" y="3676650"/>
          <p14:tracePt t="45299" x="1879600" y="3630613"/>
          <p14:tracePt t="45307" x="1879600" y="3586163"/>
          <p14:tracePt t="45315" x="1879600" y="3533775"/>
          <p14:tracePt t="45323" x="1879600" y="3481388"/>
          <p14:tracePt t="45331" x="1879600" y="3429000"/>
          <p14:tracePt t="45339" x="1879600" y="3368675"/>
          <p14:tracePt t="45347" x="1879600" y="3324225"/>
          <p14:tracePt t="45355" x="1879600" y="3271838"/>
          <p14:tracePt t="45363" x="1879600" y="3233738"/>
          <p14:tracePt t="45371" x="1879600" y="3205163"/>
          <p14:tracePt t="45379" x="1879600" y="3170238"/>
          <p14:tracePt t="45387" x="1879600" y="3155950"/>
          <p14:tracePt t="45395" x="1879600" y="3136900"/>
          <p14:tracePt t="45403" x="1879600" y="3117850"/>
          <p14:tracePt t="45411" x="1879600" y="3092450"/>
          <p14:tracePt t="45419" x="1890713" y="3065463"/>
          <p14:tracePt t="45427" x="1905000" y="3040063"/>
          <p14:tracePt t="45435" x="1924050" y="3006725"/>
          <p14:tracePt t="45443" x="1946275" y="2971800"/>
          <p14:tracePt t="45453" x="1965325" y="2946400"/>
          <p14:tracePt t="45461" x="1995488" y="2913063"/>
          <p14:tracePt t="45471" x="2020888" y="2886075"/>
          <p14:tracePt t="45481" x="2043113" y="2855913"/>
          <p14:tracePt t="45490" x="2062163" y="2841625"/>
          <p14:tracePt t="45497" x="2084388" y="2822575"/>
          <p14:tracePt t="45505" x="2092325" y="2819400"/>
          <p14:tracePt t="45513" x="2095500" y="2814638"/>
          <p14:tracePt t="45521" x="2095500" y="2811463"/>
          <p14:tracePt t="45529" x="2100263" y="2811463"/>
          <p14:tracePt t="45675" x="2100263" y="2814638"/>
          <p14:tracePt t="45685" x="2100263" y="2822575"/>
          <p14:tracePt t="45693" x="2100263" y="2825750"/>
          <p14:tracePt t="45701" x="2100263" y="2830513"/>
          <p14:tracePt t="45709" x="2100263" y="2833688"/>
          <p14:tracePt t="45717" x="2100263" y="2841625"/>
          <p14:tracePt t="45725" x="2100263" y="2844800"/>
          <p14:tracePt t="45733" x="2092325" y="2855913"/>
          <p14:tracePt t="45741" x="2089150" y="2860675"/>
          <p14:tracePt t="45751" x="2081213" y="2867025"/>
          <p14:tracePt t="45759" x="2073275" y="2874963"/>
          <p14:tracePt t="45767" x="2058988" y="2882900"/>
          <p14:tracePt t="45775" x="2051050" y="2889250"/>
          <p14:tracePt t="45783" x="2036763" y="2901950"/>
          <p14:tracePt t="45791" x="2020888" y="2908300"/>
          <p14:tracePt t="45799" x="2009775" y="2916238"/>
          <p14:tracePt t="45807" x="1990725" y="2927350"/>
          <p14:tracePt t="45815" x="1957388" y="2941638"/>
          <p14:tracePt t="45823" x="1924050" y="2957513"/>
          <p14:tracePt t="45831" x="1890713" y="2976563"/>
          <p14:tracePt t="45839" x="1852613" y="2987675"/>
          <p14:tracePt t="45847" x="1819275" y="3001963"/>
          <p14:tracePt t="45855" x="1785938" y="3013075"/>
          <p14:tracePt t="45863" x="1747838" y="3032125"/>
          <p14:tracePt t="45871" x="1714500" y="3046413"/>
          <p14:tracePt t="45898" x="1609725" y="3092450"/>
          <p14:tracePt t="45903" x="1582738" y="3103563"/>
          <p14:tracePt t="45911" x="1557338" y="3111500"/>
          <p14:tracePt t="45919" x="1530350" y="3128963"/>
          <p14:tracePt t="45927" x="1512888" y="3136900"/>
          <p14:tracePt t="45935" x="1504950" y="3144838"/>
          <p14:tracePt t="45943" x="1497013" y="3152775"/>
          <p14:tracePt t="45951" x="1493838" y="3155950"/>
          <p14:tracePt t="45959" x="1489075" y="3159125"/>
          <p14:tracePt t="45967" x="1489075" y="3163888"/>
          <p14:tracePt t="45975" x="1485900" y="3167063"/>
          <p14:tracePt t="45983" x="1485900" y="3170238"/>
          <p14:tracePt t="45991" x="1485900" y="3175000"/>
          <p14:tracePt t="46000" x="1482725" y="3178175"/>
          <p14:tracePt t="46007" x="1477963" y="3186113"/>
          <p14:tracePt t="46015" x="1474788" y="3200400"/>
          <p14:tracePt t="46025" x="1471613" y="3208338"/>
          <p14:tracePt t="46031" x="1463675" y="3219450"/>
          <p14:tracePt t="46041" x="1460500" y="3227388"/>
          <p14:tracePt t="46049" x="1452563" y="3241675"/>
          <p14:tracePt t="46057" x="1449388" y="3257550"/>
          <p14:tracePt t="46065" x="1436688" y="3271838"/>
          <p14:tracePt t="46073" x="1433513" y="3286125"/>
          <p14:tracePt t="46080" x="1425575" y="3302000"/>
          <p14:tracePt t="46089" x="1419225" y="3313113"/>
          <p14:tracePt t="46098" x="1414463" y="3324225"/>
          <p14:tracePt t="46105" x="1403350" y="3349625"/>
          <p14:tracePt t="46113" x="1397000" y="3365500"/>
          <p14:tracePt t="46121" x="1384300" y="3384550"/>
          <p14:tracePt t="46129" x="1377950" y="3402013"/>
          <p14:tracePt t="46137" x="1366838" y="3429000"/>
          <p14:tracePt t="46145" x="1350963" y="3448050"/>
          <p14:tracePt t="46153" x="1339850" y="3473450"/>
          <p14:tracePt t="46161" x="1331913" y="3500438"/>
          <p14:tracePt t="46169" x="1325563" y="3522663"/>
          <p14:tracePt t="46177" x="1320800" y="3548063"/>
          <p14:tracePt t="46187" x="1320800" y="3563938"/>
          <p14:tracePt t="46198" x="1320800" y="3586163"/>
          <p14:tracePt t="46205" x="1320800" y="3613150"/>
          <p14:tracePt t="46214" x="1320800" y="3641725"/>
          <p14:tracePt t="46221" x="1320800" y="3671888"/>
          <p14:tracePt t="46229" x="1320800" y="3702050"/>
          <p14:tracePt t="46237" x="1328738" y="3729038"/>
          <p14:tracePt t="46245" x="1331913" y="3751263"/>
          <p14:tracePt t="46253" x="1336675" y="3776663"/>
          <p14:tracePt t="46261" x="1339850" y="3792538"/>
          <p14:tracePt t="46269" x="1347788" y="3817938"/>
          <p14:tracePt t="46277" x="1355725" y="3829050"/>
          <p14:tracePt t="46285" x="1358900" y="3836988"/>
          <p14:tracePt t="46293" x="1362075" y="3844925"/>
          <p14:tracePt t="46303" x="1366838" y="3848100"/>
          <p14:tracePt t="46311" x="1370013" y="3848100"/>
          <p14:tracePt t="46319" x="1373188" y="3848100"/>
          <p14:tracePt t="46327" x="1377950" y="3848100"/>
          <p14:tracePt t="46335" x="1381125" y="3848100"/>
          <p14:tracePt t="46343" x="1384300" y="3848100"/>
          <p14:tracePt t="46351" x="1389063" y="3848100"/>
          <p14:tracePt t="46359" x="1397000" y="3844925"/>
          <p14:tracePt t="46367" x="1403350" y="3840163"/>
          <p14:tracePt t="46375" x="1414463" y="3836988"/>
          <p14:tracePt t="46383" x="1425575" y="3833813"/>
          <p14:tracePt t="46391" x="1441450" y="3829050"/>
          <p14:tracePt t="46399" x="1452563" y="3829050"/>
          <p14:tracePt t="46407" x="1463675" y="3825875"/>
          <p14:tracePt t="46415" x="1474788" y="3825875"/>
          <p14:tracePt t="46423" x="1482725" y="3825875"/>
          <p14:tracePt t="46431" x="1489075" y="3822700"/>
          <p14:tracePt t="46439" x="1493838" y="3822700"/>
          <p14:tracePt t="46447" x="1493838" y="3817938"/>
          <p14:tracePt t="46487" x="1493838" y="3814763"/>
          <p14:tracePt t="46495" x="1493838" y="3811588"/>
          <p14:tracePt t="46511" x="1493838" y="3806825"/>
          <p14:tracePt t="46519" x="1493838" y="3803650"/>
          <p14:tracePt t="46527" x="1493838" y="3798888"/>
          <p14:tracePt t="46543" x="1493838" y="3795713"/>
          <p14:tracePt t="46567" x="1493838" y="3792538"/>
          <p14:tracePt t="46591" x="1493838" y="3787775"/>
          <p14:tracePt t="46601" x="1493838" y="3781425"/>
          <p14:tracePt t="46607" x="1493838" y="3773488"/>
          <p14:tracePt t="46617" x="1493838" y="3770313"/>
          <p14:tracePt t="46625" x="1493838" y="3762375"/>
          <p14:tracePt t="46633" x="1493838" y="3759200"/>
          <p14:tracePt t="46641" x="1493838" y="3754438"/>
          <p14:tracePt t="46649" x="1493838" y="3746500"/>
          <p14:tracePt t="46657" x="1493838" y="3740150"/>
          <p14:tracePt t="46665" x="1493838" y="3735388"/>
          <p14:tracePt t="46673" x="1493838" y="3729038"/>
          <p14:tracePt t="46681" x="1493838" y="3724275"/>
          <p14:tracePt t="46689" x="1493838" y="3721100"/>
          <p14:tracePt t="46709" x="1493838" y="3717925"/>
          <p14:tracePt t="46725" x="1493838" y="3713163"/>
          <p14:tracePt t="46741" x="1493838" y="3709988"/>
          <p14:tracePt t="46758" x="1493838" y="3705225"/>
          <p14:tracePt t="46773" x="1493838" y="3702050"/>
          <p14:tracePt t="46789" x="1493838" y="3698875"/>
          <p14:tracePt t="47158" x="1497013" y="3698875"/>
          <p14:tracePt t="47165" x="1504950" y="3702050"/>
          <p14:tracePt t="47173" x="1516063" y="3702050"/>
          <p14:tracePt t="47181" x="1527175" y="3702050"/>
          <p14:tracePt t="47189" x="1541463" y="3702050"/>
          <p14:tracePt t="47198" x="1554163" y="3702050"/>
          <p14:tracePt t="47206" x="1565275" y="3702050"/>
          <p14:tracePt t="47213" x="1571625" y="3702050"/>
          <p14:tracePt t="47221" x="1576388" y="3702050"/>
          <p14:tracePt t="47229" x="1579563" y="3702050"/>
          <p14:tracePt t="47261" x="1582738" y="3702050"/>
          <p14:tracePt t="47269" x="1582738" y="3705225"/>
          <p14:tracePt t="47293" x="1587500" y="3709988"/>
          <p14:tracePt t="47301" x="1595438" y="3709988"/>
          <p14:tracePt t="47309" x="1601788" y="3713163"/>
          <p14:tracePt t="47317" x="1620838" y="3713163"/>
          <p14:tracePt t="47325" x="1635125" y="3713163"/>
          <p14:tracePt t="47334" x="1658938" y="3713163"/>
          <p14:tracePt t="47341" x="1695450" y="3713163"/>
          <p14:tracePt t="47349" x="1733550" y="3713163"/>
          <p14:tracePt t="47357" x="1770063" y="3713163"/>
          <p14:tracePt t="47365" x="1811338" y="3709988"/>
          <p14:tracePt t="47373" x="1841500" y="3709988"/>
          <p14:tracePt t="47381" x="1871663" y="3705225"/>
          <p14:tracePt t="47390" x="1901825" y="3705225"/>
          <p14:tracePt t="47398" x="1931988" y="3705225"/>
          <p14:tracePt t="47405" x="1965325" y="3705225"/>
          <p14:tracePt t="47415" x="2003425" y="3705225"/>
          <p14:tracePt t="47425" x="2039938" y="3705225"/>
          <p14:tracePt t="47433" x="2078038" y="3702050"/>
          <p14:tracePt t="47441" x="2108200" y="3702050"/>
          <p14:tracePt t="47449" x="2147888" y="3694113"/>
          <p14:tracePt t="47457" x="2171700" y="3694113"/>
          <p14:tracePt t="47467" x="2193925" y="3694113"/>
          <p14:tracePt t="47475" x="2208213" y="3694113"/>
          <p14:tracePt t="47483" x="2230438" y="3694113"/>
          <p14:tracePt t="47491" x="2249488" y="3694113"/>
          <p14:tracePt t="47499" x="2260600" y="3694113"/>
          <p14:tracePt t="47507" x="2271713" y="3694113"/>
          <p14:tracePt t="47515" x="2282825" y="3694113"/>
          <p14:tracePt t="47523" x="2290763" y="3694113"/>
          <p14:tracePt t="47531" x="2309813" y="3694113"/>
          <p14:tracePt t="47539" x="2320925" y="3694113"/>
          <p14:tracePt t="47547" x="2339975" y="3694113"/>
          <p14:tracePt t="47555" x="2362200" y="3694113"/>
          <p14:tracePt t="47563" x="2392363" y="3690938"/>
          <p14:tracePt t="47571" x="2406650" y="3690938"/>
          <p14:tracePt t="47579" x="2425700" y="3687763"/>
          <p14:tracePt t="47587" x="2436813" y="3687763"/>
          <p14:tracePt t="47595" x="2447925" y="3687763"/>
          <p14:tracePt t="47603" x="2455863" y="3687763"/>
          <p14:tracePt t="47611" x="2463800" y="3687763"/>
          <p14:tracePt t="47621" x="2478088" y="3687763"/>
          <p14:tracePt t="47631" x="2481263" y="3687763"/>
          <p14:tracePt t="47639" x="2497138" y="3687763"/>
          <p14:tracePt t="47647" x="2508250" y="3690938"/>
          <p14:tracePt t="47655" x="2519363" y="3690938"/>
          <p14:tracePt t="47663" x="2533650" y="3694113"/>
          <p14:tracePt t="47671" x="2557463" y="3698875"/>
          <p14:tracePt t="47679" x="2586038" y="3698875"/>
          <p14:tracePt t="47687" x="2616200" y="3698875"/>
          <p14:tracePt t="47695" x="2646363" y="3698875"/>
          <p14:tracePt t="47704" x="2698750" y="3694113"/>
          <p14:tracePt t="47711" x="2751138" y="3690938"/>
          <p14:tracePt t="47719" x="2814638" y="3683000"/>
          <p14:tracePt t="47729" x="2874963" y="3679825"/>
          <p14:tracePt t="47737" x="2927350" y="3671888"/>
          <p14:tracePt t="47745" x="2965450" y="3668713"/>
          <p14:tracePt t="47753" x="3001963" y="3660775"/>
          <p14:tracePt t="47761" x="3017838" y="3657600"/>
          <p14:tracePt t="47769" x="3024188" y="3652838"/>
          <p14:tracePt t="47777" x="3028950" y="3649663"/>
          <p14:tracePt t="47785" x="3028950" y="3646488"/>
          <p14:tracePt t="47793" x="3028950" y="3641725"/>
          <p14:tracePt t="47801" x="3028950" y="3638550"/>
          <p14:tracePt t="47809" x="3028950" y="3630613"/>
          <p14:tracePt t="47817" x="3028950" y="3627438"/>
          <p14:tracePt t="47825" x="3028950" y="3624263"/>
          <p14:tracePt t="47987" x="3021013" y="3616325"/>
          <p14:tracePt t="47993" x="2976563" y="3589338"/>
          <p14:tracePt t="48001" x="2924175" y="3571875"/>
          <p14:tracePt t="48009" x="2900363" y="3571875"/>
          <p14:tracePt t="48019" x="2894013" y="3571875"/>
          <p14:tracePt t="48027" x="2897188" y="3571875"/>
          <p14:tracePt t="48035" x="2905125" y="3571875"/>
          <p14:tracePt t="48043" x="2916238" y="3575050"/>
          <p14:tracePt t="48051" x="2935288" y="3586163"/>
          <p14:tracePt t="48059" x="2946400" y="3589338"/>
          <p14:tracePt t="48067" x="2965450" y="3597275"/>
          <p14:tracePt t="48075" x="2976563" y="3605213"/>
          <p14:tracePt t="48083" x="2994025" y="3613150"/>
          <p14:tracePt t="48091" x="3013075" y="3619500"/>
          <p14:tracePt t="48099" x="3024188" y="3624263"/>
          <p14:tracePt t="48107" x="3046413" y="3635375"/>
          <p14:tracePt t="48115" x="3073400" y="3638550"/>
          <p14:tracePt t="48123" x="3092450" y="3646488"/>
          <p14:tracePt t="48133" x="3117850" y="3657600"/>
          <p14:tracePt t="48143" x="3151188" y="3676650"/>
          <p14:tracePt t="48151" x="3181350" y="3683000"/>
          <p14:tracePt t="48159" x="3216275" y="3694113"/>
          <p14:tracePt t="48167" x="3263900" y="3721100"/>
          <p14:tracePt t="48175" x="3302000" y="3735388"/>
          <p14:tracePt t="48183" x="3349625" y="3762375"/>
          <p14:tracePt t="48191" x="3406775" y="3781425"/>
          <p14:tracePt t="48199" x="3436938" y="3787775"/>
          <p14:tracePt t="48207" x="3478213" y="3798888"/>
          <p14:tracePt t="48215" x="3506788" y="3811588"/>
          <p14:tracePt t="48223" x="3533775" y="3817938"/>
          <p14:tracePt t="48231" x="3552825" y="3822700"/>
          <p14:tracePt t="48239" x="3567113" y="3825875"/>
          <p14:tracePt t="48248" x="3578225" y="3829050"/>
          <p14:tracePt t="48255" x="3594100" y="3829050"/>
          <p14:tracePt t="48263" x="3608388" y="3833813"/>
          <p14:tracePt t="48271" x="3619500" y="3833813"/>
          <p14:tracePt t="48279" x="3635375" y="3836988"/>
          <p14:tracePt t="48287" x="3646488" y="3840163"/>
          <p14:tracePt t="48295" x="3657600" y="3840163"/>
          <p14:tracePt t="48303" x="3663950" y="3844925"/>
          <p14:tracePt t="48311" x="3671888" y="3844925"/>
          <p14:tracePt t="48319" x="3679825" y="3848100"/>
          <p14:tracePt t="48329" x="3683000" y="3851275"/>
          <p14:tracePt t="48339" x="3690938" y="3856038"/>
          <p14:tracePt t="48349" x="3694113" y="3856038"/>
          <p14:tracePt t="48357" x="3698875" y="3859213"/>
          <p14:tracePt t="48365" x="3702050" y="3859213"/>
          <p14:tracePt t="48374" x="3702050" y="3863975"/>
          <p14:tracePt t="48389" x="3702050" y="3867150"/>
          <p14:tracePt t="48397" x="3702050" y="3870325"/>
          <p14:tracePt t="48421" x="3702050" y="3875088"/>
          <p14:tracePt t="48437" x="3702050" y="3878263"/>
          <p14:tracePt t="48453" x="3702050" y="3881438"/>
          <p14:tracePt t="48469" x="3702050" y="3886200"/>
          <p14:tracePt t="48477" x="3705225" y="3889375"/>
          <p14:tracePt t="48485" x="3705225" y="3892550"/>
          <p14:tracePt t="48493" x="3709988" y="3897313"/>
          <p14:tracePt t="48501" x="3713163" y="3900488"/>
          <p14:tracePt t="48509" x="3716338" y="3903663"/>
          <p14:tracePt t="48517" x="3721100" y="3908425"/>
          <p14:tracePt t="48525" x="3729038" y="3916363"/>
          <p14:tracePt t="48533" x="3732213" y="3919538"/>
          <p14:tracePt t="48543" x="3735388" y="3922713"/>
          <p14:tracePt t="48549" x="3740150" y="3927475"/>
          <p14:tracePt t="48557" x="3746500" y="3930650"/>
          <p14:tracePt t="48573" x="3751263" y="3930650"/>
          <p14:tracePt t="48584" x="3754438" y="3933825"/>
          <p14:tracePt t="49381" x="3765550" y="3941763"/>
          <p14:tracePt t="49387" x="3776663" y="3949700"/>
          <p14:tracePt t="49395" x="3833813" y="3983038"/>
          <p14:tracePt t="49403" x="3908425" y="4002088"/>
          <p14:tracePt t="49411" x="4002088" y="4010025"/>
          <p14:tracePt t="49419" x="4098925" y="4016375"/>
          <p14:tracePt t="49427" x="4189413" y="4016375"/>
          <p14:tracePt t="49437" x="4297363" y="4016375"/>
          <p14:tracePt t="49445" x="4371975" y="4016375"/>
          <p14:tracePt t="49451" x="4454525" y="4013200"/>
          <p14:tracePt t="49461" x="4506913" y="4013200"/>
          <p14:tracePt t="49469" x="4545013" y="4010025"/>
          <p14:tracePt t="49477" x="4562475" y="4005263"/>
          <p14:tracePt t="49485" x="4567238" y="4002088"/>
          <p14:tracePt t="49493" x="4567238" y="3997325"/>
          <p14:tracePt t="49645" x="4556125" y="3994150"/>
          <p14:tracePt t="49653" x="4537075" y="3990975"/>
          <p14:tracePt t="49661" x="4521200" y="3990975"/>
          <p14:tracePt t="49669" x="4506913" y="3997325"/>
          <p14:tracePt t="49677" x="4498975" y="4002088"/>
          <p14:tracePt t="49685" x="4495800" y="4005263"/>
          <p14:tracePt t="49709" x="4495800" y="4010025"/>
          <p14:tracePt t="49718" x="4495800" y="4013200"/>
          <p14:tracePt t="49734" x="4495800" y="4016375"/>
          <p14:tracePt t="49839" x="4495800" y="4021138"/>
          <p14:tracePt t="49879" x="4495800" y="4024313"/>
          <p14:tracePt t="49896" x="4495800" y="4027488"/>
          <p14:tracePt t="49903" x="4492625" y="4027488"/>
          <p14:tracePt t="49919" x="4492625" y="4032250"/>
          <p14:tracePt t="50033" x="4495800" y="4027488"/>
          <p14:tracePt t="50041" x="4518025" y="4016375"/>
          <p14:tracePt t="50049" x="4551363" y="4002088"/>
          <p14:tracePt t="50057" x="4611688" y="3975100"/>
          <p14:tracePt t="50065" x="4683125" y="3956050"/>
          <p14:tracePt t="50073" x="4743450" y="3938588"/>
          <p14:tracePt t="50081" x="4799013" y="3922713"/>
          <p14:tracePt t="50089" x="4843463" y="3903663"/>
          <p14:tracePt t="50098" x="4870450" y="3892550"/>
          <p14:tracePt t="50105" x="4876800" y="3889375"/>
          <p14:tracePt t="50113" x="4881563" y="3889375"/>
          <p14:tracePt t="50145" x="4876800" y="3889375"/>
          <p14:tracePt t="50153" x="4870450" y="3886200"/>
          <p14:tracePt t="50161" x="4862513" y="3886200"/>
          <p14:tracePt t="50169" x="4851400" y="3886200"/>
          <p14:tracePt t="50177" x="4840288" y="3886200"/>
          <p14:tracePt t="50185" x="4829175" y="3881438"/>
          <p14:tracePt t="50193" x="4821238" y="3881438"/>
          <p14:tracePt t="50209" x="4818063" y="3881438"/>
          <p14:tracePt t="50289" x="4821238" y="3881438"/>
          <p14:tracePt t="50298" x="4824413" y="3881438"/>
          <p14:tracePt t="50307" x="4829175" y="3881438"/>
          <p14:tracePt t="50339" x="4832350" y="3878263"/>
          <p14:tracePt t="50427" x="4824413" y="3878263"/>
          <p14:tracePt t="50435" x="4818063" y="3875088"/>
          <p14:tracePt t="50443" x="4806950" y="3867150"/>
          <p14:tracePt t="50451" x="4799013" y="3863975"/>
          <p14:tracePt t="50459" x="4787900" y="3863975"/>
          <p14:tracePt t="50467" x="4779963" y="3859213"/>
          <p14:tracePt t="50475" x="4772025" y="3856038"/>
          <p14:tracePt t="50483" x="4760913" y="3851275"/>
          <p14:tracePt t="50491" x="4754563" y="3844925"/>
          <p14:tracePt t="50499" x="4746625" y="3840163"/>
          <p14:tracePt t="50507" x="4735513" y="3836988"/>
          <p14:tracePt t="50515" x="4724400" y="3825875"/>
          <p14:tracePt t="50523" x="4708525" y="3814763"/>
          <p14:tracePt t="50531" x="4705350" y="3806825"/>
          <p14:tracePt t="50539" x="4697413" y="3795713"/>
          <p14:tracePt t="50547" x="4697413" y="3784600"/>
          <p14:tracePt t="50555" x="4694238" y="3765550"/>
          <p14:tracePt t="50563" x="4694238" y="3743325"/>
          <p14:tracePt t="50571" x="4716463" y="3709988"/>
          <p14:tracePt t="50579" x="4735513" y="3668713"/>
          <p14:tracePt t="50589" x="4757738" y="3627438"/>
          <p14:tracePt t="50599" x="4795838" y="3578225"/>
          <p14:tracePt t="50608" x="4829175" y="3544888"/>
          <p14:tracePt t="50615" x="4870450" y="3508375"/>
          <p14:tracePt t="50625" x="4926013" y="3462338"/>
          <p14:tracePt t="50631" x="4981575" y="3429000"/>
          <p14:tracePt t="50641" x="5038725" y="3390900"/>
          <p14:tracePt t="50649" x="5105400" y="3357563"/>
          <p14:tracePt t="50657" x="5168900" y="3335338"/>
          <p14:tracePt t="50665" x="5226050" y="3309938"/>
          <p14:tracePt t="50673" x="5270500" y="3286125"/>
          <p14:tracePt t="50681" x="5319713" y="3268663"/>
          <p14:tracePt t="50689" x="5353050" y="3244850"/>
          <p14:tracePt t="50698" x="5378450" y="3233738"/>
          <p14:tracePt t="50705" x="5391150" y="3227388"/>
          <p14:tracePt t="50713" x="5397500" y="3219450"/>
          <p14:tracePt t="50721" x="5402263" y="3219450"/>
          <p14:tracePt t="50729" x="5402263" y="3216275"/>
          <p14:tracePt t="50871" x="5405438" y="3216275"/>
          <p14:tracePt t="50879" x="5438775" y="3216275"/>
          <p14:tracePt t="50887" x="5535613" y="3227388"/>
          <p14:tracePt t="50895" x="5708650" y="3233738"/>
          <p14:tracePt t="50903" x="5951538" y="3233738"/>
          <p14:tracePt t="50911" x="6183313" y="3219450"/>
          <p14:tracePt t="50919" x="6416675" y="3197225"/>
          <p14:tracePt t="50928" x="6621463" y="3178175"/>
          <p14:tracePt t="50935" x="6764338" y="3163888"/>
          <p14:tracePt t="50944" x="6865938" y="3148013"/>
          <p14:tracePt t="50952" x="6932613" y="3140075"/>
          <p14:tracePt t="50959" x="6999288" y="3133725"/>
          <p14:tracePt t="50967" x="7067550" y="3133725"/>
          <p14:tracePt t="50975" x="7127875" y="3133725"/>
          <p14:tracePt t="50983" x="7180263" y="3128963"/>
          <p14:tracePt t="50991" x="7224713" y="3128963"/>
          <p14:tracePt t="50999" x="7258050" y="3122613"/>
          <p14:tracePt t="51007" x="7269163" y="3117850"/>
          <p14:tracePt t="51015" x="7273925" y="3114675"/>
          <p14:tracePt t="51023" x="7277100" y="3114675"/>
          <p14:tracePt t="51177" x="7269163" y="3103563"/>
          <p14:tracePt t="51185" x="7269163" y="3092450"/>
          <p14:tracePt t="51193" x="7291388" y="3092450"/>
          <p14:tracePt t="51201" x="7329488" y="3081338"/>
          <p14:tracePt t="51210" x="7392988" y="3076575"/>
          <p14:tracePt t="51218" x="7453313" y="3062288"/>
          <p14:tracePt t="51225" x="7527925" y="3043238"/>
          <p14:tracePt t="51233" x="7599363" y="3021013"/>
          <p14:tracePt t="51241" x="7666038" y="3001963"/>
          <p14:tracePt t="51249" x="7734300" y="2982913"/>
          <p14:tracePt t="51257" x="7781925" y="2968625"/>
          <p14:tracePt t="51265" x="7812088" y="2960688"/>
          <p14:tracePt t="51273" x="7831138" y="2949575"/>
          <p14:tracePt t="51281" x="7839075" y="2946400"/>
          <p14:tracePt t="51289" x="7842250" y="2941638"/>
          <p14:tracePt t="51307" x="7842250" y="2938463"/>
          <p14:tracePt t="51326" x="7839075" y="2938463"/>
          <p14:tracePt t="51334" x="7831138" y="2930525"/>
          <p14:tracePt t="51341" x="7827963" y="2930525"/>
          <p14:tracePt t="51349" x="7812088" y="2927350"/>
          <p14:tracePt t="51358" x="7800975" y="2924175"/>
          <p14:tracePt t="51365" x="7789863" y="2919413"/>
          <p14:tracePt t="51373" x="7781925" y="2916238"/>
          <p14:tracePt t="51381" x="7775575" y="2913063"/>
          <p14:tracePt t="51389" x="7762875" y="2908300"/>
          <p14:tracePt t="51398" x="7762875" y="2905125"/>
          <p14:tracePt t="51406" x="7756525" y="2905125"/>
          <p14:tracePt t="51413" x="7748588" y="2905125"/>
          <p14:tracePt t="51421" x="7740650" y="2901950"/>
          <p14:tracePt t="51429" x="7737475" y="2901950"/>
          <p14:tracePt t="51438" x="7729538" y="2897188"/>
          <p14:tracePt t="51445" x="7726363" y="2897188"/>
          <p14:tracePt t="51454" x="7723188" y="2897188"/>
          <p14:tracePt t="51531" x="7723188" y="2901950"/>
          <p14:tracePt t="51539" x="7723188" y="2905125"/>
          <p14:tracePt t="51547" x="7718425" y="2908300"/>
          <p14:tracePt t="51563" x="7718425" y="2913063"/>
          <p14:tracePt t="51587" x="7718425" y="2916238"/>
          <p14:tracePt t="51603" x="7718425" y="2919413"/>
          <p14:tracePt t="51611" x="7718425" y="2924175"/>
          <p14:tracePt t="51619" x="7718425" y="2927350"/>
          <p14:tracePt t="51635" x="7718425" y="2930525"/>
          <p14:tracePt t="51643" x="7718425" y="2935288"/>
          <p14:tracePt t="51662" x="7718425" y="2941638"/>
          <p14:tracePt t="51667" x="7718425" y="2946400"/>
          <p14:tracePt t="51675" x="7718425" y="2954338"/>
          <p14:tracePt t="51683" x="7715250" y="2960688"/>
          <p14:tracePt t="51699" x="7715250" y="2965450"/>
          <p14:tracePt t="51717" x="7715250" y="2968625"/>
          <p14:tracePt t="51757" x="7715250" y="2971800"/>
          <p14:tracePt t="51765" x="7715250" y="2976563"/>
          <p14:tracePt t="51773" x="7715250" y="2979738"/>
          <p14:tracePt t="51789" x="7710488" y="2982913"/>
          <p14:tracePt t="51798" x="7710488" y="2987675"/>
          <p14:tracePt t="51805" x="7707313" y="2990850"/>
          <p14:tracePt t="51829" x="7704138" y="2990850"/>
          <p14:tracePt t="52365" x="7699375" y="2990850"/>
          <p14:tracePt t="52373" x="7693025" y="2987675"/>
          <p14:tracePt t="52381" x="7681913" y="2987675"/>
          <p14:tracePt t="52390" x="7658100" y="2987675"/>
          <p14:tracePt t="52398" x="7643813" y="2987675"/>
          <p14:tracePt t="52405" x="7621588" y="2987675"/>
          <p14:tracePt t="52413" x="7610475" y="2987675"/>
          <p14:tracePt t="52421" x="7594600" y="2987675"/>
          <p14:tracePt t="52429" x="7580313" y="2987675"/>
          <p14:tracePt t="52437" x="7572375" y="2982913"/>
          <p14:tracePt t="52445" x="7561263" y="2982913"/>
          <p14:tracePt t="52453" x="7553325" y="2982913"/>
          <p14:tracePt t="52461" x="7539038" y="2982913"/>
          <p14:tracePt t="52469" x="7535863" y="2982913"/>
          <p14:tracePt t="52477" x="7519988" y="2982913"/>
          <p14:tracePt t="52485" x="7513638" y="2982913"/>
          <p14:tracePt t="52501" x="7508875" y="2982913"/>
          <p14:tracePt t="52683" x="7508875" y="2987675"/>
          <p14:tracePt t="52707" x="7508875" y="2990850"/>
          <p14:tracePt t="52715" x="7505700" y="2990850"/>
          <p14:tracePt t="52723" x="7505700" y="2994025"/>
          <p14:tracePt t="52731" x="7500938" y="2994025"/>
          <p14:tracePt t="52741" x="7494588" y="2998788"/>
          <p14:tracePt t="52751" x="7483475" y="2998788"/>
          <p14:tracePt t="52760" x="7472363" y="3001963"/>
          <p14:tracePt t="52768" x="7453313" y="3001963"/>
          <p14:tracePt t="52775" x="7437438" y="3006725"/>
          <p14:tracePt t="52784" x="7419975" y="3006725"/>
          <p14:tracePt t="52792" x="7400925" y="3009900"/>
          <p14:tracePt t="52799" x="7389813" y="3009900"/>
          <p14:tracePt t="52807" x="7378700" y="3009900"/>
          <p14:tracePt t="52815" x="7367588" y="3009900"/>
          <p14:tracePt t="52823" x="7354888" y="3009900"/>
          <p14:tracePt t="52832" x="7340600" y="3009900"/>
          <p14:tracePt t="52839" x="7326313" y="3009900"/>
          <p14:tracePt t="52848" x="7307263" y="3009900"/>
          <p14:tracePt t="52856" x="7285038" y="3009900"/>
          <p14:tracePt t="52863" x="7262813" y="3009900"/>
          <p14:tracePt t="52871" x="7232650" y="3009900"/>
          <p14:tracePt t="52879" x="7194550" y="3009900"/>
          <p14:tracePt t="52898" x="7134225" y="3009900"/>
          <p14:tracePt t="52903" x="7104063" y="3009900"/>
          <p14:tracePt t="52913" x="7067550" y="3009900"/>
          <p14:tracePt t="52921" x="7034213" y="3009900"/>
          <p14:tracePt t="52930" x="7011988" y="3009900"/>
          <p14:tracePt t="52937" x="6988175" y="3009900"/>
          <p14:tracePt t="52945" x="6965950" y="3009900"/>
          <p14:tracePt t="52953" x="6943725" y="3009900"/>
          <p14:tracePt t="52961" x="6924675" y="3009900"/>
          <p14:tracePt t="52969" x="6910388" y="3009900"/>
          <p14:tracePt t="52977" x="6899275" y="3009900"/>
          <p14:tracePt t="52985" x="6880225" y="3009900"/>
          <p14:tracePt t="52993" x="6858000" y="3009900"/>
          <p14:tracePt t="53002" x="6838950" y="3009900"/>
          <p14:tracePt t="53009" x="6816725" y="3009900"/>
          <p14:tracePt t="53018" x="6794500" y="3009900"/>
          <p14:tracePt t="53025" x="6772275" y="3009900"/>
          <p14:tracePt t="53034" x="6737350" y="3013075"/>
          <p14:tracePt t="53041" x="6708775" y="3013075"/>
          <p14:tracePt t="53050" x="6678613" y="3017838"/>
          <p14:tracePt t="53057" x="6659563" y="3017838"/>
          <p14:tracePt t="53065" x="6643688" y="3021013"/>
          <p14:tracePt t="53073" x="6626225" y="3024188"/>
          <p14:tracePt t="53081" x="6618288" y="3024188"/>
          <p14:tracePt t="53089" x="6610350" y="3024188"/>
          <p14:tracePt t="53105" x="6607175" y="3024188"/>
          <p14:tracePt t="53239" x="6607175" y="3028950"/>
          <p14:tracePt t="53248" x="6610350" y="3032125"/>
          <p14:tracePt t="53255" x="6618288" y="3032125"/>
          <p14:tracePt t="53263" x="6632575" y="3032125"/>
          <p14:tracePt t="53271" x="6659563" y="3032125"/>
          <p14:tracePt t="53280" x="6684963" y="3028950"/>
          <p14:tracePt t="53287" x="6715125" y="3028950"/>
          <p14:tracePt t="53295" x="6745288" y="3021013"/>
          <p14:tracePt t="53303" x="6775450" y="3021013"/>
          <p14:tracePt t="53311" x="6816725" y="3021013"/>
          <p14:tracePt t="53319" x="6861175" y="3017838"/>
          <p14:tracePt t="53327" x="6913563" y="3009900"/>
          <p14:tracePt t="53335" x="6973888" y="3001963"/>
          <p14:tracePt t="53343" x="7034213" y="2998788"/>
          <p14:tracePt t="53351" x="7100888" y="2990850"/>
          <p14:tracePt t="53360" x="7145338" y="2987675"/>
          <p14:tracePt t="53367" x="7194550" y="2979738"/>
          <p14:tracePt t="53375" x="7232650" y="2976563"/>
          <p14:tracePt t="53383" x="7262813" y="2968625"/>
          <p14:tracePt t="53391" x="7296150" y="2968625"/>
          <p14:tracePt t="53399" x="7326313" y="2965450"/>
          <p14:tracePt t="53407" x="7362825" y="2965450"/>
          <p14:tracePt t="53415" x="7392988" y="2965450"/>
          <p14:tracePt t="53423" x="7423150" y="2965450"/>
          <p14:tracePt t="53432" x="7459663" y="2965450"/>
          <p14:tracePt t="53439" x="7494588" y="2965450"/>
          <p14:tracePt t="53448" x="7516813" y="2965450"/>
          <p14:tracePt t="53457" x="7539038" y="2965450"/>
          <p14:tracePt t="53468" x="7558088" y="2965450"/>
          <p14:tracePt t="53477" x="7569200" y="2965450"/>
          <p14:tracePt t="53485" x="7580313" y="2965450"/>
          <p14:tracePt t="53493" x="7599363" y="2965450"/>
          <p14:tracePt t="53501" x="7610475" y="2965450"/>
          <p14:tracePt t="53509" x="7621588" y="2965450"/>
          <p14:tracePt t="53517" x="7643813" y="2965450"/>
          <p14:tracePt t="53525" x="7662863" y="2965450"/>
          <p14:tracePt t="53534" x="7685088" y="2965450"/>
          <p14:tracePt t="53541" x="7699375" y="2965450"/>
          <p14:tracePt t="53549" x="7710488" y="2965450"/>
          <p14:tracePt t="53557" x="7723188" y="2965450"/>
          <p14:tracePt t="53565" x="7729538" y="2965450"/>
          <p14:tracePt t="53573" x="7737475" y="2965450"/>
          <p14:tracePt t="53617" x="7737475" y="2968625"/>
          <p14:tracePt t="53641" x="7737475" y="2971800"/>
          <p14:tracePt t="53657" x="7737475" y="2976563"/>
          <p14:tracePt t="53665" x="7734300" y="2976563"/>
          <p14:tracePt t="53673" x="7734300" y="2979738"/>
          <p14:tracePt t="53683" x="7729538" y="2979738"/>
          <p14:tracePt t="53690" x="7723188" y="2979738"/>
          <p14:tracePt t="53698" x="7718425" y="2982913"/>
          <p14:tracePt t="53705" x="7707313" y="2987675"/>
          <p14:tracePt t="53713" x="7696200" y="2987675"/>
          <p14:tracePt t="53722" x="7685088" y="2990850"/>
          <p14:tracePt t="53729" x="7666038" y="2998788"/>
          <p14:tracePt t="53737" x="7654925" y="2998788"/>
          <p14:tracePt t="53748" x="7643813" y="2998788"/>
          <p14:tracePt t="53755" x="7635875" y="2998788"/>
          <p14:tracePt t="53766" x="7629525" y="3001963"/>
          <p14:tracePt t="53775" x="7621588" y="3001963"/>
          <p14:tracePt t="53783" x="7613650" y="3001963"/>
          <p14:tracePt t="53791" x="7605713" y="3001963"/>
          <p14:tracePt t="53799" x="7599363" y="3001963"/>
          <p14:tracePt t="53807" x="7591425" y="3001963"/>
          <p14:tracePt t="53815" x="7583488" y="3001963"/>
          <p14:tracePt t="53823" x="7572375" y="3006725"/>
          <p14:tracePt t="53831" x="7566025" y="3006725"/>
          <p14:tracePt t="53840" x="7553325" y="3006725"/>
          <p14:tracePt t="53848" x="7546975" y="3006725"/>
          <p14:tracePt t="53855" x="7542213" y="3006725"/>
          <p14:tracePt t="53864" x="7539038" y="3006725"/>
          <p14:tracePt t="53871" x="7531100" y="3006725"/>
          <p14:tracePt t="54109" x="7531100" y="3009900"/>
          <p14:tracePt t="54118" x="7535863" y="3009900"/>
          <p14:tracePt t="54126" x="7542213" y="3013075"/>
          <p14:tracePt t="54133" x="7550150" y="3021013"/>
          <p14:tracePt t="54141" x="7561263" y="3028950"/>
          <p14:tracePt t="54149" x="7577138" y="3035300"/>
          <p14:tracePt t="54157" x="7588250" y="3040063"/>
          <p14:tracePt t="54165" x="7599363" y="3043238"/>
          <p14:tracePt t="54173" x="7605713" y="3046413"/>
          <p14:tracePt t="54383" x="7602538" y="3043238"/>
          <p14:tracePt t="54391" x="7588250" y="3040063"/>
          <p14:tracePt t="54400" x="7580313" y="3035300"/>
          <p14:tracePt t="54407" x="7572375" y="3028950"/>
          <p14:tracePt t="54415" x="7566025" y="3024188"/>
          <p14:tracePt t="54423" x="7558088" y="3021013"/>
          <p14:tracePt t="54431" x="7546975" y="3017838"/>
          <p14:tracePt t="54440" x="7539038" y="3013075"/>
          <p14:tracePt t="54448" x="7535863" y="3009900"/>
          <p14:tracePt t="54455" x="7527925" y="3006725"/>
          <p14:tracePt t="54463" x="7516813" y="2998788"/>
          <p14:tracePt t="54472" x="7505700" y="2990850"/>
          <p14:tracePt t="54481" x="7497763" y="2976563"/>
          <p14:tracePt t="54491" x="7497763" y="2954338"/>
          <p14:tracePt t="54500" x="7497763" y="2930525"/>
          <p14:tracePt t="54507" x="7497763" y="2916238"/>
          <p14:tracePt t="54515" x="7497763" y="2894013"/>
          <p14:tracePt t="54523" x="7497763" y="2878138"/>
          <p14:tracePt t="54532" x="7497763" y="2863850"/>
          <p14:tracePt t="54540" x="7505700" y="2844800"/>
          <p14:tracePt t="54548" x="7508875" y="2833688"/>
          <p14:tracePt t="54555" x="7516813" y="2825750"/>
          <p14:tracePt t="54563" x="7531100" y="2808288"/>
          <p14:tracePt t="54571" x="7542213" y="2792413"/>
          <p14:tracePt t="54580" x="7569200" y="2767013"/>
          <p14:tracePt t="54588" x="7599363" y="2743200"/>
          <p14:tracePt t="54595" x="7632700" y="2714625"/>
          <p14:tracePt t="54603" x="7666038" y="2698750"/>
          <p14:tracePt t="54611" x="7693025" y="2684463"/>
          <p14:tracePt t="54621" x="7710488" y="2668588"/>
          <p14:tracePt t="54629" x="7723188" y="2654300"/>
          <p14:tracePt t="54637" x="7729538" y="2651125"/>
          <p14:tracePt t="54646" x="7740650" y="2643188"/>
          <p14:tracePt t="54653" x="7740650" y="2638425"/>
          <p14:tracePt t="54661" x="7745413" y="2638425"/>
          <p14:tracePt t="54669" x="7748588" y="2635250"/>
          <p14:tracePt t="54677" x="7748588" y="2627313"/>
          <p14:tracePt t="54687" x="7751763" y="2627313"/>
          <p14:tracePt t="54698" x="7751763" y="2624138"/>
          <p14:tracePt t="54713" x="7751763" y="2620963"/>
          <p14:tracePt t="54722" x="7759700" y="2620963"/>
          <p14:tracePt t="54729" x="7770813" y="2616200"/>
          <p14:tracePt t="54738" x="7800975" y="2616200"/>
          <p14:tracePt t="54745" x="7845425" y="2616200"/>
          <p14:tracePt t="54753" x="7905750" y="2616200"/>
          <p14:tracePt t="54762" x="7958138" y="2613025"/>
          <p14:tracePt t="54769" x="8002588" y="2613025"/>
          <p14:tracePt t="54777" x="8040688" y="2613025"/>
          <p14:tracePt t="54785" x="8070850" y="2613025"/>
          <p14:tracePt t="54793" x="8089900" y="2613025"/>
          <p14:tracePt t="54802" x="8104188" y="2613025"/>
          <p14:tracePt t="54809" x="8126413" y="2613025"/>
          <p14:tracePt t="54817" x="8145463" y="2613025"/>
          <p14:tracePt t="54826" x="8167688" y="2613025"/>
          <p14:tracePt t="54834" x="8212138" y="2613025"/>
          <p14:tracePt t="54841" x="8272463" y="2609850"/>
          <p14:tracePt t="54849" x="8347075" y="2609850"/>
          <p14:tracePt t="54857" x="8421688" y="2609850"/>
          <p14:tracePt t="54865" x="8497888" y="2601913"/>
          <p14:tracePt t="54874" x="8550275" y="2601913"/>
          <p14:tracePt t="54898" x="8602663" y="2601913"/>
          <p14:tracePt t="54900" x="8609013" y="2601913"/>
          <p14:tracePt t="54907" x="8616950" y="2601913"/>
          <p14:tracePt t="54915" x="8624888" y="2605088"/>
          <p14:tracePt t="54923" x="8628063" y="2609850"/>
          <p14:tracePt t="54931" x="8632825" y="2613025"/>
          <p14:tracePt t="54939" x="8636000" y="2616200"/>
          <p14:tracePt t="54948" x="8639175" y="2620963"/>
          <p14:tracePt t="54955" x="8643938" y="2627313"/>
          <p14:tracePt t="54964" x="8643938" y="2632075"/>
          <p14:tracePt t="54979" x="8643938" y="2635250"/>
          <p14:tracePt t="54988" x="8647113" y="2638425"/>
          <p14:tracePt t="54995" x="8655050" y="2646363"/>
          <p14:tracePt t="55003" x="8658225" y="2651125"/>
          <p14:tracePt t="55011" x="8669338" y="2654300"/>
          <p14:tracePt t="55019" x="8677275" y="2662238"/>
          <p14:tracePt t="55027" x="8685213" y="2665413"/>
          <p14:tracePt t="55036" x="8691563" y="2673350"/>
          <p14:tracePt t="55043" x="8699500" y="2676525"/>
          <p14:tracePt t="55051" x="8702675" y="2684463"/>
          <p14:tracePt t="55060" x="8702675" y="2690813"/>
          <p14:tracePt t="55067" x="8707438" y="2706688"/>
          <p14:tracePt t="55075" x="8707438" y="2714625"/>
          <p14:tracePt t="55083" x="8707438" y="2725738"/>
          <p14:tracePt t="55092" x="8699500" y="2736850"/>
          <p14:tracePt t="55099" x="8696325" y="2747963"/>
          <p14:tracePt t="55108" x="8688388" y="2759075"/>
          <p14:tracePt t="55116" x="8680450" y="2770188"/>
          <p14:tracePt t="55124" x="8677275" y="2778125"/>
          <p14:tracePt t="55132" x="8677275" y="2784475"/>
          <p14:tracePt t="55140" x="8677275" y="2792413"/>
          <p14:tracePt t="55148" x="8685213" y="2800350"/>
          <p14:tracePt t="55155" x="8696325" y="2808288"/>
          <p14:tracePt t="55164" x="8713788" y="2819400"/>
          <p14:tracePt t="55171" x="8724900" y="2825750"/>
          <p14:tracePt t="55181" x="8740775" y="2830513"/>
          <p14:tracePt t="55189" x="8751888" y="2836863"/>
          <p14:tracePt t="55200" x="8755063" y="2841625"/>
          <p14:tracePt t="55209" x="8759825" y="2847975"/>
          <p14:tracePt t="55217" x="8759825" y="2855913"/>
          <p14:tracePt t="55223" x="8763000" y="2863850"/>
          <p14:tracePt t="55233" x="8763000" y="2871788"/>
          <p14:tracePt t="55241" x="8755063" y="2878138"/>
          <p14:tracePt t="55249" x="8751888" y="2886075"/>
          <p14:tracePt t="55257" x="8740775" y="2894013"/>
          <p14:tracePt t="55265" x="8732838" y="2905125"/>
          <p14:tracePt t="55273" x="8724900" y="2908300"/>
          <p14:tracePt t="55281" x="8718550" y="2919413"/>
          <p14:tracePt t="55289" x="8713788" y="2927350"/>
          <p14:tracePt t="55298" x="8710613" y="2935288"/>
          <p14:tracePt t="55305" x="8702675" y="2938463"/>
          <p14:tracePt t="55313" x="8696325" y="2946400"/>
          <p14:tracePt t="55321" x="8691563" y="2949575"/>
          <p14:tracePt t="55330" x="8685213" y="2957513"/>
          <p14:tracePt t="55337" x="8672513" y="2965450"/>
          <p14:tracePt t="55345" x="8658225" y="2968625"/>
          <p14:tracePt t="55353" x="8650288" y="2971800"/>
          <p14:tracePt t="55362" x="8643938" y="2979738"/>
          <p14:tracePt t="55369" x="8632825" y="2987675"/>
          <p14:tracePt t="55377" x="8620125" y="2990850"/>
          <p14:tracePt t="55386" x="8605838" y="2998788"/>
          <p14:tracePt t="55393" x="8575675" y="3009900"/>
          <p14:tracePt t="55403" x="8545513" y="3017838"/>
          <p14:tracePt t="55413" x="8512175" y="3024188"/>
          <p14:tracePt t="55422" x="8482013" y="3035300"/>
          <p14:tracePt t="55429" x="8451850" y="3035300"/>
          <p14:tracePt t="55437" x="8410575" y="3040063"/>
          <p14:tracePt t="55445" x="8382000" y="3046413"/>
          <p14:tracePt t="55454" x="8340725" y="3051175"/>
          <p14:tracePt t="55464" x="8310563" y="3051175"/>
          <p14:tracePt t="55472" x="8280400" y="3054350"/>
          <p14:tracePt t="55479" x="8235950" y="3054350"/>
          <p14:tracePt t="55487" x="8197850" y="3054350"/>
          <p14:tracePt t="55496" x="8159750" y="3054350"/>
          <p14:tracePt t="55503" x="8107363" y="3054350"/>
          <p14:tracePt t="55511" x="8070850" y="3054350"/>
          <p14:tracePt t="55519" x="8032750" y="3054350"/>
          <p14:tracePt t="55527" x="7999413" y="3054350"/>
          <p14:tracePt t="55535" x="7969250" y="3054350"/>
          <p14:tracePt t="55543" x="7939088" y="3051175"/>
          <p14:tracePt t="55551" x="7905750" y="3040063"/>
          <p14:tracePt t="55560" x="7880350" y="3032125"/>
          <p14:tracePt t="55567" x="7856538" y="3024188"/>
          <p14:tracePt t="55576" x="7831138" y="3013075"/>
          <p14:tracePt t="55584" x="7797800" y="2998788"/>
          <p14:tracePt t="55591" x="7762875" y="2987675"/>
          <p14:tracePt t="55600" x="7734300" y="2976563"/>
          <p14:tracePt t="55609" x="7707313" y="2960688"/>
          <p14:tracePt t="55615" x="7673975" y="2949575"/>
          <p14:tracePt t="55624" x="7646988" y="2938463"/>
          <p14:tracePt t="55631" x="7635875" y="2935288"/>
          <p14:tracePt t="55640" x="7624763" y="2930525"/>
          <p14:tracePt t="55648" x="7618413" y="2930525"/>
          <p14:tracePt t="55656" x="7618413" y="2927350"/>
          <p14:tracePt t="55663" x="7613650" y="2927350"/>
          <p14:tracePt t="55695" x="7610475" y="2927350"/>
          <p14:tracePt t="55705" x="7610475" y="2924175"/>
          <p14:tracePt t="55712" x="7605713" y="2924175"/>
          <p14:tracePt t="55727" x="7602538" y="2919413"/>
          <p14:tracePt t="55745" x="7599363" y="2919413"/>
          <p14:tracePt t="56542" x="7599363" y="2924175"/>
          <p14:tracePt t="56549" x="7599363" y="2927350"/>
          <p14:tracePt t="56557" x="7599363" y="2930525"/>
          <p14:tracePt t="56565" x="7599363" y="2935288"/>
          <p14:tracePt t="56589" x="7599363" y="2938463"/>
          <p14:tracePt t="56598" x="7599363" y="2941638"/>
          <p14:tracePt t="56606" x="7599363" y="2946400"/>
          <p14:tracePt t="56616" x="7599363" y="2949575"/>
          <p14:tracePt t="56624" x="7599363" y="2957513"/>
          <p14:tracePt t="56643" x="7599363" y="2965450"/>
          <p14:tracePt t="56652" x="7599363" y="2971800"/>
          <p14:tracePt t="56660" x="7599363" y="2979738"/>
          <p14:tracePt t="56668" x="7599363" y="2990850"/>
          <p14:tracePt t="56676" x="7594600" y="2998788"/>
          <p14:tracePt t="56683" x="7594600" y="3017838"/>
          <p14:tracePt t="56692" x="7591425" y="3024188"/>
          <p14:tracePt t="56699" x="7591425" y="3035300"/>
          <p14:tracePt t="56708" x="7588250" y="3046413"/>
          <p14:tracePt t="56715" x="7588250" y="3054350"/>
          <p14:tracePt t="56724" x="7588250" y="3070225"/>
          <p14:tracePt t="56731" x="7583488" y="3076575"/>
          <p14:tracePt t="56739" x="7583488" y="3084513"/>
          <p14:tracePt t="56748" x="7583488" y="3095625"/>
          <p14:tracePt t="56755" x="7583488" y="3103563"/>
          <p14:tracePt t="56763" x="7580313" y="3114675"/>
          <p14:tracePt t="56772" x="7580313" y="3125788"/>
          <p14:tracePt t="56780" x="7580313" y="3136900"/>
          <p14:tracePt t="56787" x="7577138" y="3155950"/>
          <p14:tracePt t="56796" x="7577138" y="3170238"/>
          <p14:tracePt t="56803" x="7572375" y="3186113"/>
          <p14:tracePt t="56812" x="7572375" y="3200400"/>
          <p14:tracePt t="56820" x="7572375" y="3211513"/>
          <p14:tracePt t="56828" x="7572375" y="3230563"/>
          <p14:tracePt t="56837" x="7572375" y="3241675"/>
          <p14:tracePt t="56844" x="7572375" y="3252788"/>
          <p14:tracePt t="56852" x="7572375" y="3268663"/>
          <p14:tracePt t="56859" x="7572375" y="3271838"/>
          <p14:tracePt t="56868" x="7569200" y="3279775"/>
          <p14:tracePt t="56876" x="7569200" y="3286125"/>
          <p14:tracePt t="56898" x="7569200" y="3309938"/>
          <p14:tracePt t="56899" x="7569200" y="3321050"/>
          <p14:tracePt t="56908" x="7569200" y="3332163"/>
          <p14:tracePt t="56918" x="7569200" y="3338513"/>
          <p14:tracePt t="56925" x="7569200" y="3346450"/>
          <p14:tracePt t="56933" x="7569200" y="3349625"/>
          <p14:tracePt t="56941" x="7569200" y="3354388"/>
          <p14:tracePt t="56950" x="7569200" y="3357563"/>
          <p14:tracePt t="56958" x="7569200" y="3362325"/>
          <p14:tracePt t="56965" x="7569200" y="3365500"/>
          <p14:tracePt t="57018" x="7569200" y="3368675"/>
          <p14:tracePt t="57026" x="7569200" y="3373438"/>
          <p14:tracePt t="57042" x="7569200" y="3376613"/>
          <p14:tracePt t="57058" x="7569200" y="3379788"/>
          <p14:tracePt t="57065" x="7569200" y="3384550"/>
          <p14:tracePt t="57073" x="7569200" y="3387725"/>
          <p14:tracePt t="57081" x="7566025" y="3395663"/>
          <p14:tracePt t="57090" x="7566025" y="3398838"/>
          <p14:tracePt t="57098" x="7561263" y="3406775"/>
          <p14:tracePt t="57106" x="7553325" y="3417888"/>
          <p14:tracePt t="57114" x="7550150" y="3429000"/>
          <p14:tracePt t="57122" x="7542213" y="3436938"/>
          <p14:tracePt t="57129" x="7542213" y="3443288"/>
          <p14:tracePt t="57138" x="7539038" y="3451225"/>
          <p14:tracePt t="57146" x="7531100" y="3467100"/>
          <p14:tracePt t="57154" x="7531100" y="3478213"/>
          <p14:tracePt t="57161" x="7527925" y="3489325"/>
          <p14:tracePt t="57170" x="7527925" y="3495675"/>
          <p14:tracePt t="57180" x="7527925" y="3500438"/>
          <p14:tracePt t="57188" x="7527925" y="3508375"/>
          <p14:tracePt t="57195" x="7527925" y="3511550"/>
          <p14:tracePt t="57299" x="7527925" y="3514725"/>
          <p14:tracePt t="57308" x="7527925" y="3519488"/>
          <p14:tracePt t="57315" x="7527925" y="3522663"/>
          <p14:tracePt t="57324" x="7527925" y="3525838"/>
          <p14:tracePt t="57332" x="7527925" y="3530600"/>
          <p14:tracePt t="57340" x="7527925" y="3533775"/>
          <p14:tracePt t="57359" x="7524750" y="3536950"/>
          <p14:tracePt t="58558" x="7524750" y="3541713"/>
          <p14:tracePt t="58564" x="7524750" y="3548063"/>
          <p14:tracePt t="58572" x="7524750" y="3560763"/>
          <p14:tracePt t="58580" x="7524750" y="3571875"/>
          <p14:tracePt t="58588" x="7524750" y="3600450"/>
          <p14:tracePt t="58596" x="7524750" y="3630613"/>
          <p14:tracePt t="58604" x="7524750" y="3668713"/>
          <p14:tracePt t="58613" x="7535863" y="3732213"/>
          <p14:tracePt t="58622" x="7569200" y="3798888"/>
          <p14:tracePt t="58628" x="7602538" y="3881438"/>
          <p14:tracePt t="58638" x="7640638" y="3952875"/>
          <p14:tracePt t="58646" x="7677150" y="4016375"/>
          <p14:tracePt t="58654" x="7704138" y="4076700"/>
          <p14:tracePt t="58662" x="7726363" y="4117975"/>
          <p14:tracePt t="58670" x="7745413" y="4151313"/>
          <p14:tracePt t="58678" x="7748588" y="4181475"/>
          <p14:tracePt t="58686" x="7751763" y="4214813"/>
          <p14:tracePt t="58694" x="7751763" y="4230688"/>
          <p14:tracePt t="58702" x="7751763" y="4248150"/>
          <p14:tracePt t="58710" x="7751763" y="4264025"/>
          <p14:tracePt t="58718" x="7751763" y="4275138"/>
          <p14:tracePt t="58726" x="7751763" y="4278313"/>
          <p14:tracePt t="58734" x="7751763" y="4283075"/>
          <p14:tracePt t="58896" x="7751763" y="4278313"/>
          <p14:tracePt t="58911" x="7748588" y="4275138"/>
          <p14:tracePt t="58920" x="7745413" y="4271963"/>
          <p14:tracePt t="58948" x="7745413" y="4252913"/>
          <p14:tracePt t="58952" x="7745413" y="4244975"/>
          <p14:tracePt t="58960" x="7740650" y="4233863"/>
          <p14:tracePt t="58968" x="7740650" y="4222750"/>
          <p14:tracePt t="58975" x="7737475" y="4211638"/>
          <p14:tracePt t="58984" x="7734300" y="4192588"/>
          <p14:tracePt t="58992" x="7729538" y="4184650"/>
          <p14:tracePt t="59000" x="7726363" y="4178300"/>
          <p14:tracePt t="59007" x="7723188" y="4170363"/>
          <p14:tracePt t="59015" x="7718425" y="4167188"/>
          <p14:tracePt t="59024" x="7718425" y="4162425"/>
          <p14:tracePt t="59031" x="7715250" y="4159250"/>
          <p14:tracePt t="59039" x="7715250" y="4154488"/>
          <p14:tracePt t="59056" x="7710488" y="4154488"/>
          <p14:tracePt t="59080" x="7710488" y="4151313"/>
          <p14:tracePt t="59588" x="7710488" y="4154488"/>
          <p14:tracePt t="59596" x="7710488" y="4159250"/>
          <p14:tracePt t="59660" x="7710488" y="4162425"/>
          <p14:tracePt t="59758" x="7710488" y="4167188"/>
          <p14:tracePt t="59798" x="7710488" y="4170363"/>
          <p14:tracePt t="59808" x="7707313" y="4170363"/>
          <p14:tracePt t="59869" x="7704138" y="4173538"/>
          <p14:tracePt t="59886" x="7699375" y="4173538"/>
          <p14:tracePt t="59894" x="7699375" y="4178300"/>
          <p14:tracePt t="59910" x="7699375" y="4181475"/>
          <p14:tracePt t="59925" x="7696200" y="4181475"/>
          <p14:tracePt t="59934" x="7696200" y="4184650"/>
          <p14:tracePt t="59941" x="7693025" y="4184650"/>
          <p14:tracePt t="59957" x="7693025" y="4189413"/>
          <p14:tracePt t="59965" x="7688263" y="4189413"/>
          <p14:tracePt t="60031" x="7681913" y="4189413"/>
          <p14:tracePt t="60038" x="7677150" y="4189413"/>
          <p14:tracePt t="60049" x="7670800" y="4189413"/>
          <p14:tracePt t="60055" x="7658100" y="4189413"/>
          <p14:tracePt t="60061" x="7654925" y="4189413"/>
          <p14:tracePt t="60071" x="7651750" y="4184650"/>
          <p14:tracePt t="60078" x="7643813" y="4181475"/>
          <p14:tracePt t="60088" x="7640638" y="4181475"/>
          <p14:tracePt t="60096" x="7629525" y="4173538"/>
          <p14:tracePt t="60104" x="7621588" y="4170363"/>
          <p14:tracePt t="60112" x="7605713" y="4159250"/>
          <p14:tracePt t="60120" x="7599363" y="4148138"/>
          <p14:tracePt t="60128" x="7583488" y="4129088"/>
          <p14:tracePt t="60136" x="7569200" y="4102100"/>
          <p14:tracePt t="60144" x="7553325" y="4084638"/>
          <p14:tracePt t="60152" x="7542213" y="4054475"/>
          <p14:tracePt t="60160" x="7527925" y="4021138"/>
          <p14:tracePt t="60168" x="7524750" y="3986213"/>
          <p14:tracePt t="60176" x="7516813" y="3949700"/>
          <p14:tracePt t="60184" x="7513638" y="3911600"/>
          <p14:tracePt t="60192" x="7513638" y="3867150"/>
          <p14:tracePt t="60200" x="7513638" y="3814763"/>
          <p14:tracePt t="60207" x="7513638" y="3762375"/>
          <p14:tracePt t="60218" x="7513638" y="3702050"/>
          <p14:tracePt t="60228" x="7513638" y="3649663"/>
          <p14:tracePt t="60236" x="7513638" y="3605213"/>
          <p14:tracePt t="60244" x="7513638" y="3567113"/>
          <p14:tracePt t="60252" x="7513638" y="3533775"/>
          <p14:tracePt t="60260" x="7513638" y="3511550"/>
          <p14:tracePt t="60267" x="7513638" y="3500438"/>
          <p14:tracePt t="60276" x="7513638" y="3489325"/>
          <p14:tracePt t="60284" x="7513638" y="3473450"/>
          <p14:tracePt t="60292" x="7513638" y="3467100"/>
          <p14:tracePt t="60299" x="7516813" y="3459163"/>
          <p14:tracePt t="60307" x="7519988" y="3451225"/>
          <p14:tracePt t="60320" x="7527925" y="3443288"/>
          <p14:tracePt t="60328" x="7535863" y="3436938"/>
          <p14:tracePt t="60336" x="7550150" y="3429000"/>
          <p14:tracePt t="60346" x="7569200" y="3414713"/>
          <p14:tracePt t="60354" x="7588250" y="3398838"/>
          <p14:tracePt t="60362" x="7599363" y="3387725"/>
          <p14:tracePt t="60370" x="7632700" y="3368675"/>
          <p14:tracePt t="60378" x="7658100" y="3354388"/>
          <p14:tracePt t="60386" x="7677150" y="3338513"/>
          <p14:tracePt t="60394" x="7704138" y="3324225"/>
          <p14:tracePt t="60402" x="7729538" y="3313113"/>
          <p14:tracePt t="60409" x="7756525" y="3305175"/>
          <p14:tracePt t="60418" x="7775575" y="3290888"/>
          <p14:tracePt t="60426" x="7793038" y="3286125"/>
          <p14:tracePt t="60434" x="7808913" y="3279775"/>
          <p14:tracePt t="60442" x="7823200" y="3275013"/>
          <p14:tracePt t="60450" x="7834313" y="3275013"/>
          <p14:tracePt t="60458" x="7845425" y="3271838"/>
          <p14:tracePt t="60466" x="7853363" y="3268663"/>
          <p14:tracePt t="60474" x="7861300" y="3268663"/>
          <p14:tracePt t="60482" x="7869238" y="3268663"/>
          <p14:tracePt t="60490" x="7872413" y="3268663"/>
          <p14:tracePt t="60498" x="7875588" y="3268663"/>
          <p14:tracePt t="60506" x="7883525" y="3268663"/>
          <p14:tracePt t="60514" x="7891463" y="3271838"/>
          <p14:tracePt t="60523" x="7897813" y="3275013"/>
          <p14:tracePt t="60533" x="7905750" y="3279775"/>
          <p14:tracePt t="60542" x="7924800" y="3286125"/>
          <p14:tracePt t="60550" x="7932738" y="3294063"/>
          <p14:tracePt t="60566" x="7943850" y="3297238"/>
          <p14:tracePt t="60574" x="7954963" y="3305175"/>
          <p14:tracePt t="60581" x="7961313" y="3309938"/>
          <p14:tracePt t="60590" x="7974013" y="3321050"/>
          <p14:tracePt t="60598" x="7985125" y="3324225"/>
          <p14:tracePt t="60606" x="7999413" y="3332163"/>
          <p14:tracePt t="60613" x="8010525" y="3338513"/>
          <p14:tracePt t="60622" x="8021638" y="3349625"/>
          <p14:tracePt t="60630" x="8037513" y="3357563"/>
          <p14:tracePt t="60638" x="8059738" y="3365500"/>
          <p14:tracePt t="60648" x="8078788" y="3379788"/>
          <p14:tracePt t="60656" x="8093075" y="3387725"/>
          <p14:tracePt t="60662" x="8115300" y="3402013"/>
          <p14:tracePt t="60672" x="8123238" y="3417888"/>
          <p14:tracePt t="60680" x="8134350" y="3429000"/>
          <p14:tracePt t="60688" x="8142288" y="3448050"/>
          <p14:tracePt t="60696" x="8145463" y="3470275"/>
          <p14:tracePt t="60704" x="8148638" y="3489325"/>
          <p14:tracePt t="60712" x="8148638" y="3508375"/>
          <p14:tracePt t="60720" x="8156575" y="3522663"/>
          <p14:tracePt t="60728" x="8159750" y="3541713"/>
          <p14:tracePt t="60736" x="8159750" y="3556000"/>
          <p14:tracePt t="60744" x="8164513" y="3578225"/>
          <p14:tracePt t="60752" x="8164513" y="3597275"/>
          <p14:tracePt t="60760" x="8164513" y="3619500"/>
          <p14:tracePt t="60768" x="8167688" y="3641725"/>
          <p14:tracePt t="60776" x="8175625" y="3668713"/>
          <p14:tracePt t="60784" x="8175625" y="3690938"/>
          <p14:tracePt t="60792" x="8178800" y="3717925"/>
          <p14:tracePt t="60800" x="8178800" y="3746500"/>
          <p14:tracePt t="60808" x="8178800" y="3770313"/>
          <p14:tracePt t="60816" x="8178800" y="3784600"/>
          <p14:tracePt t="60824" x="8178800" y="3806825"/>
          <p14:tracePt t="60831" x="8178800" y="3825875"/>
          <p14:tracePt t="60840" x="8178800" y="3840163"/>
          <p14:tracePt t="60848" x="8178800" y="3859213"/>
          <p14:tracePt t="60856" x="8175625" y="3878263"/>
          <p14:tracePt t="60864" x="8175625" y="3892550"/>
          <p14:tracePt t="60872" x="8164513" y="3911600"/>
          <p14:tracePt t="60880" x="8159750" y="3933825"/>
          <p14:tracePt t="60888" x="8156575" y="3952875"/>
          <p14:tracePt t="60915" x="8134350" y="4010025"/>
          <p14:tracePt t="60920" x="8123238" y="4027488"/>
          <p14:tracePt t="60928" x="8115300" y="4038600"/>
          <p14:tracePt t="60938" x="8104188" y="4057650"/>
          <p14:tracePt t="60946" x="8093075" y="4068763"/>
          <p14:tracePt t="60953" x="8081963" y="4084638"/>
          <p14:tracePt t="60962" x="8066088" y="4095750"/>
          <p14:tracePt t="60969" x="8054975" y="4102100"/>
          <p14:tracePt t="60978" x="8040688" y="4117975"/>
          <p14:tracePt t="60986" x="8029575" y="4125913"/>
          <p14:tracePt t="60994" x="8007350" y="4137025"/>
          <p14:tracePt t="61002" x="7991475" y="4143375"/>
          <p14:tracePt t="61010" x="7980363" y="4148138"/>
          <p14:tracePt t="61018" x="7961313" y="4148138"/>
          <p14:tracePt t="61026" x="7947025" y="4151313"/>
          <p14:tracePt t="61035" x="7924800" y="4151313"/>
          <p14:tracePt t="61045" x="7891463" y="4151313"/>
          <p14:tracePt t="61054" x="7861300" y="4151313"/>
          <p14:tracePt t="61062" x="7831138" y="4151313"/>
          <p14:tracePt t="61070" x="7800975" y="4154488"/>
          <p14:tracePt t="61078" x="7770813" y="4154488"/>
          <p14:tracePt t="61086" x="7751763" y="4154488"/>
          <p14:tracePt t="61094" x="7729538" y="4154488"/>
          <p14:tracePt t="61101" x="7715250" y="4154488"/>
          <p14:tracePt t="61110" x="7699375" y="4154488"/>
          <p14:tracePt t="61118" x="7688263" y="4154488"/>
          <p14:tracePt t="61126" x="7677150" y="4154488"/>
          <p14:tracePt t="61134" x="7670800" y="4154488"/>
          <p14:tracePt t="61142" x="7666038" y="4154488"/>
          <p14:tracePt t="61149" x="7658100" y="4154488"/>
          <p14:tracePt t="61157" x="7658100" y="4151313"/>
          <p14:tracePt t="61165" x="7651750" y="4148138"/>
          <p14:tracePt t="61174" x="7643813" y="4143375"/>
          <p14:tracePt t="61182" x="7640638" y="4137025"/>
          <p14:tracePt t="61190" x="7624763" y="4132263"/>
          <p14:tracePt t="61198" x="7618413" y="4121150"/>
          <p14:tracePt t="61208" x="7610475" y="4110038"/>
          <p14:tracePt t="61214" x="7602538" y="4102100"/>
          <p14:tracePt t="61224" x="7599363" y="4090988"/>
          <p14:tracePt t="61231" x="7591425" y="4079875"/>
          <p14:tracePt t="61242" x="7591425" y="4076700"/>
          <p14:tracePt t="61252" x="7588250" y="4073525"/>
          <p14:tracePt t="61259" x="7583488" y="4062413"/>
          <p14:tracePt t="61267" x="7580313" y="4054475"/>
          <p14:tracePt t="61276" x="7580313" y="4049713"/>
          <p14:tracePt t="61284" x="7580313" y="4046538"/>
          <p14:tracePt t="61292" x="7580313" y="4043363"/>
          <p14:tracePt t="61300" x="7577138" y="4038600"/>
          <p14:tracePt t="61315" x="7577138" y="4035425"/>
          <p14:tracePt t="61558" x="7577138" y="4038600"/>
          <p14:tracePt t="61582" x="7572375" y="4038600"/>
          <p14:tracePt t="61634" x="7569200" y="4043363"/>
          <p14:tracePt t="61649" x="7566025" y="4046538"/>
          <p14:tracePt t="61658" x="7561263" y="4046538"/>
          <p14:tracePt t="61665" x="7561263" y="4049713"/>
          <p14:tracePt t="61690" x="7558088" y="4049713"/>
          <p14:tracePt t="61698" x="7558088" y="4054475"/>
          <p14:tracePt t="61916" x="7553325" y="4057650"/>
          <p14:tracePt t="61931" x="7550150" y="4057650"/>
          <p14:tracePt t="62094" x="7546975" y="4057650"/>
          <p14:tracePt t="62214" x="7546975" y="4062413"/>
          <p14:tracePt t="62222" x="7539038" y="4062413"/>
          <p14:tracePt t="62230" x="7531100" y="4068763"/>
          <p14:tracePt t="62238" x="7519988" y="4084638"/>
          <p14:tracePt t="62246" x="7494588" y="4102100"/>
          <p14:tracePt t="62254" x="7448550" y="4140200"/>
          <p14:tracePt t="62265" x="7415213" y="4170363"/>
          <p14:tracePt t="62274" x="7359650" y="4206875"/>
          <p14:tracePt t="62282" x="7280275" y="4248150"/>
          <p14:tracePt t="62290" x="7205663" y="4286250"/>
          <p14:tracePt t="62298" x="7119938" y="4330700"/>
          <p14:tracePt t="62306" x="7056438" y="4368800"/>
          <p14:tracePt t="62314" x="6996113" y="4405313"/>
          <p14:tracePt t="62322" x="6940550" y="4443413"/>
          <p14:tracePt t="62330" x="6883400" y="4473575"/>
          <p14:tracePt t="62338" x="6827838" y="4503738"/>
          <p14:tracePt t="62346" x="6778625" y="4525963"/>
          <p14:tracePt t="62354" x="6737350" y="4556125"/>
          <p14:tracePt t="62362" x="6708775" y="4575175"/>
          <p14:tracePt t="62370" x="6681788" y="4589463"/>
          <p14:tracePt t="62380" x="6667500" y="4597400"/>
          <p14:tracePt t="62388" x="6659563" y="4603750"/>
          <p14:tracePt t="62396" x="6656388" y="4608513"/>
          <p14:tracePt t="62592" x="6656388" y="4603750"/>
          <p14:tracePt t="62599" x="6656388" y="4600575"/>
          <p14:tracePt t="62608" x="6656388" y="4597400"/>
          <p14:tracePt t="62616" x="6656388" y="4589463"/>
          <p14:tracePt t="62624" x="6656388" y="4586288"/>
          <p14:tracePt t="62634" x="6656388" y="4581525"/>
          <p14:tracePt t="62722" x="6656388" y="4586288"/>
          <p14:tracePt t="62850" x="6656388" y="4589463"/>
          <p14:tracePt t="62858" x="6656388" y="4592638"/>
          <p14:tracePt t="62865" x="6656388" y="4597400"/>
          <p14:tracePt t="62874" x="6656388" y="4600575"/>
          <p14:tracePt t="62890" x="6656388" y="4603750"/>
          <p14:tracePt t="62898" x="6656388" y="4608513"/>
          <p14:tracePt t="62906" x="6656388" y="4611688"/>
          <p14:tracePt t="62922" x="6656388" y="4616450"/>
          <p14:tracePt t="62932" x="6656388" y="4619625"/>
          <p14:tracePt t="62956" x="6656388" y="4622800"/>
          <p14:tracePt t="62964" x="6656388" y="4630738"/>
          <p14:tracePt t="62972" x="6656388" y="4633913"/>
          <p14:tracePt t="62982" x="6656388" y="4641850"/>
          <p14:tracePt t="62992" x="6659563" y="4645025"/>
          <p14:tracePt t="63000" x="6662738" y="4652963"/>
          <p14:tracePt t="63008" x="6667500" y="4660900"/>
          <p14:tracePt t="63015" x="6670675" y="4672013"/>
          <p14:tracePt t="63024" x="6670675" y="4679950"/>
          <p14:tracePt t="63031" x="6673850" y="4691063"/>
          <p14:tracePt t="63040" x="6673850" y="4702175"/>
          <p14:tracePt t="63048" x="6673850" y="4716463"/>
          <p14:tracePt t="63056" x="6673850" y="4727575"/>
          <p14:tracePt t="63064" x="6673850" y="4738688"/>
          <p14:tracePt t="63072" x="6673850" y="4749800"/>
          <p14:tracePt t="63080" x="6673850" y="4768850"/>
          <p14:tracePt t="63088" x="6673850" y="4776788"/>
          <p14:tracePt t="63096" x="6673850" y="4784725"/>
          <p14:tracePt t="63104" x="6673850" y="4787900"/>
          <p14:tracePt t="63112" x="6673850" y="4791075"/>
          <p14:tracePt t="63120" x="6673850" y="4799013"/>
          <p14:tracePt t="63128" x="6673850" y="4802188"/>
          <p14:tracePt t="63136" x="6673850" y="4810125"/>
          <p14:tracePt t="63144" x="6673850" y="4813300"/>
          <p14:tracePt t="63258" x="6678613" y="4813300"/>
          <p14:tracePt t="63265" x="6684963" y="4818063"/>
          <p14:tracePt t="63274" x="6692900" y="4829175"/>
          <p14:tracePt t="63282" x="6711950" y="4832350"/>
          <p14:tracePt t="63290" x="6726238" y="4837113"/>
          <p14:tracePt t="63298" x="6761163" y="4840288"/>
          <p14:tracePt t="63306" x="6783388" y="4840288"/>
          <p14:tracePt t="63314" x="6797675" y="4840288"/>
          <p14:tracePt t="63322" x="6819900" y="4840288"/>
          <p14:tracePt t="63330" x="6838950" y="4840288"/>
          <p14:tracePt t="63338" x="6853238" y="4840288"/>
          <p14:tracePt t="63346" x="6883400" y="4840288"/>
          <p14:tracePt t="63354" x="6913563" y="4840288"/>
          <p14:tracePt t="63362" x="6943725" y="4840288"/>
          <p14:tracePt t="63370" x="6973888" y="4840288"/>
          <p14:tracePt t="63378" x="7004050" y="4840288"/>
          <p14:tracePt t="63386" x="7029450" y="4840288"/>
          <p14:tracePt t="63394" x="7051675" y="4840288"/>
          <p14:tracePt t="63402" x="7067550" y="4840288"/>
          <p14:tracePt t="63410" x="7086600" y="4840288"/>
          <p14:tracePt t="63418" x="7097713" y="4843463"/>
          <p14:tracePt t="63426" x="7104063" y="4843463"/>
          <p14:tracePt t="63434" x="7116763" y="4843463"/>
          <p14:tracePt t="63442" x="7123113" y="4843463"/>
          <p14:tracePt t="63449" x="7134225" y="4843463"/>
          <p14:tracePt t="63458" x="7145338" y="4843463"/>
          <p14:tracePt t="63466" x="7153275" y="4843463"/>
          <p14:tracePt t="63474" x="7169150" y="4843463"/>
          <p14:tracePt t="63482" x="7180263" y="4843463"/>
          <p14:tracePt t="63490" x="7186613" y="4843463"/>
          <p14:tracePt t="63498" x="7197725" y="4843463"/>
          <p14:tracePt t="63506" x="7216775" y="4843463"/>
          <p14:tracePt t="63514" x="7232650" y="4840288"/>
          <p14:tracePt t="63523" x="7258050" y="4837113"/>
          <p14:tracePt t="63531" x="7273925" y="4837113"/>
          <p14:tracePt t="63538" x="7302500" y="4832350"/>
          <p14:tracePt t="63548" x="7318375" y="4832350"/>
          <p14:tracePt t="63556" x="7337425" y="4826000"/>
          <p14:tracePt t="63564" x="7343775" y="4821238"/>
          <p14:tracePt t="63572" x="7351713" y="4821238"/>
          <p14:tracePt t="63580" x="7354888" y="4821238"/>
          <p14:tracePt t="63596" x="7359650" y="4821238"/>
          <p14:tracePt t="63768" x="7354888" y="4821238"/>
          <p14:tracePt t="63777" x="7351713" y="4821238"/>
          <p14:tracePt t="63786" x="7343775" y="4821238"/>
          <p14:tracePt t="63794" x="7337425" y="4821238"/>
          <p14:tracePt t="63802" x="7329488" y="4821238"/>
          <p14:tracePt t="63818" x="7326313" y="4821238"/>
          <p14:tracePt t="64002" x="7329488" y="4821238"/>
          <p14:tracePt t="64010" x="7337425" y="4821238"/>
          <p14:tracePt t="65090" x="7340600" y="4821238"/>
          <p14:tracePt t="65098" x="7348538" y="4821238"/>
          <p14:tracePt t="65106" x="7373938" y="4818063"/>
          <p14:tracePt t="65114" x="7400925" y="4813300"/>
          <p14:tracePt t="65122" x="7423150" y="4810125"/>
          <p14:tracePt t="65131" x="7437438" y="4802188"/>
          <p14:tracePt t="65142" x="7448550" y="4802188"/>
          <p14:tracePt t="65149" x="7456488" y="4802188"/>
          <p14:tracePt t="65158" x="7467600" y="4799013"/>
          <p14:tracePt t="65166" x="7475538" y="4799013"/>
          <p14:tracePt t="65174" x="7483475" y="4799013"/>
          <p14:tracePt t="65182" x="7489825" y="4795838"/>
          <p14:tracePt t="65190" x="7500938" y="4795838"/>
          <p14:tracePt t="65198" x="7508875" y="4791075"/>
          <p14:tracePt t="65206" x="7513638" y="4791075"/>
          <p14:tracePt t="65214" x="7519988" y="4791075"/>
          <p14:tracePt t="65222" x="7524750" y="4791075"/>
          <p14:tracePt t="65230" x="7527925" y="4787900"/>
          <p14:tracePt t="65246" x="7531100" y="4787900"/>
          <p14:tracePt t="65288" x="7535863" y="4787900"/>
          <p14:tracePt t="65404" x="7539038" y="4787900"/>
          <p14:tracePt t="65412" x="7546975" y="4787900"/>
          <p14:tracePt t="65420" x="7553325" y="4784725"/>
          <p14:tracePt t="65428" x="7566025" y="4784725"/>
          <p14:tracePt t="65440" x="7572375" y="4784725"/>
          <p14:tracePt t="65448" x="7583488" y="4776788"/>
          <p14:tracePt t="65456" x="7599363" y="4776788"/>
          <p14:tracePt t="65464" x="7610475" y="4776788"/>
          <p14:tracePt t="65472" x="7618413" y="4773613"/>
          <p14:tracePt t="65480" x="7624763" y="4773613"/>
          <p14:tracePt t="65488" x="7635875" y="4773613"/>
          <p14:tracePt t="65496" x="7643813" y="4768850"/>
          <p14:tracePt t="65504" x="7651750" y="4768850"/>
          <p14:tracePt t="65512" x="7658100" y="4765675"/>
          <p14:tracePt t="65520" x="7666038" y="4765675"/>
          <p14:tracePt t="65530" x="7673975" y="4760913"/>
          <p14:tracePt t="65538" x="7681913" y="4757738"/>
          <p14:tracePt t="65546" x="7688263" y="4754563"/>
          <p14:tracePt t="65554" x="7696200" y="4749800"/>
          <p14:tracePt t="65562" x="7704138" y="4746625"/>
          <p14:tracePt t="65570" x="7710488" y="4746625"/>
          <p14:tracePt t="65578" x="7715250" y="4743450"/>
          <p14:tracePt t="65586" x="7718425" y="4743450"/>
          <p14:tracePt t="65710" x="7715250" y="4743450"/>
          <p14:tracePt t="65718" x="7707313" y="4743450"/>
          <p14:tracePt t="65726" x="7704138" y="4746625"/>
          <p14:tracePt t="65742" x="7699375" y="4746625"/>
          <p14:tracePt t="65758" x="7696200" y="4746625"/>
          <p14:tracePt t="65774" x="7693025" y="4749800"/>
          <p14:tracePt t="65782" x="7688263" y="4749800"/>
          <p14:tracePt t="65800" x="7685088" y="4749800"/>
          <p14:tracePt t="65808" x="7681913" y="4749800"/>
          <p14:tracePt t="65816" x="7681913" y="4754563"/>
          <p14:tracePt t="65832" x="7673975" y="4754563"/>
          <p14:tracePt t="65850" x="7670800" y="4754563"/>
          <p14:tracePt t="65980" x="7662863" y="4754563"/>
          <p14:tracePt t="65988" x="7654925" y="4754563"/>
          <p14:tracePt t="65996" x="7632700" y="4757738"/>
          <p14:tracePt t="66004" x="7618413" y="4757738"/>
          <p14:tracePt t="66012" x="7599363" y="4760913"/>
          <p14:tracePt t="66020" x="7588250" y="4760913"/>
          <p14:tracePt t="66028" x="7569200" y="4773613"/>
          <p14:tracePt t="66036" x="7558088" y="4773613"/>
          <p14:tracePt t="66044" x="7539038" y="4776788"/>
          <p14:tracePt t="66054" x="7524750" y="4779963"/>
          <p14:tracePt t="66060" x="7505700" y="4787900"/>
          <p14:tracePt t="66068" x="7478713" y="4795838"/>
          <p14:tracePt t="66076" x="7453313" y="4802188"/>
          <p14:tracePt t="66086" x="7431088" y="4810125"/>
          <p14:tracePt t="66094" x="7396163" y="4821238"/>
          <p14:tracePt t="66100" x="7362825" y="4829175"/>
          <p14:tracePt t="66110" x="7332663" y="4840288"/>
          <p14:tracePt t="66118" x="7307263" y="4851400"/>
          <p14:tracePt t="66126" x="7273925" y="4862513"/>
          <p14:tracePt t="66134" x="7250113" y="4873625"/>
          <p14:tracePt t="66142" x="7232650" y="4881563"/>
          <p14:tracePt t="66150" x="7213600" y="4892675"/>
          <p14:tracePt t="66158" x="7197725" y="4895850"/>
          <p14:tracePt t="66165" x="7186613" y="4900613"/>
          <p14:tracePt t="66174" x="7180263" y="4906963"/>
          <p14:tracePt t="66182" x="7172325" y="4911725"/>
          <p14:tracePt t="66190" x="7164388" y="4914900"/>
          <p14:tracePt t="66198" x="7161213" y="4914900"/>
          <p14:tracePt t="66206" x="7161213" y="4919663"/>
          <p14:tracePt t="66214" x="7156450" y="4919663"/>
          <p14:tracePt t="66242" x="7156450" y="4922838"/>
          <p14:tracePt t="66250" x="7153275" y="4926013"/>
          <p14:tracePt t="66258" x="7150100" y="4926013"/>
          <p14:tracePt t="66266" x="7150100" y="4930775"/>
          <p14:tracePt t="66274" x="7145338" y="4933950"/>
          <p14:tracePt t="66282" x="7138988" y="4941888"/>
          <p14:tracePt t="66290" x="7131050" y="4945063"/>
          <p14:tracePt t="66298" x="7127875" y="4948238"/>
          <p14:tracePt t="66306" x="7123113" y="4953000"/>
          <p14:tracePt t="66314" x="7119938" y="4956175"/>
          <p14:tracePt t="66322" x="7116763" y="4956175"/>
          <p14:tracePt t="66330" x="7116763" y="4959350"/>
          <p14:tracePt t="66346" x="7116763" y="4964113"/>
          <p14:tracePt t="66362" x="7116763" y="4967288"/>
          <p14:tracePt t="66372" x="7112000" y="4972050"/>
          <p14:tracePt t="66378" x="7112000" y="4978400"/>
          <p14:tracePt t="66388" x="7108825" y="4983163"/>
          <p14:tracePt t="66396" x="7104063" y="4986338"/>
          <p14:tracePt t="66405" x="7100888" y="4994275"/>
          <p14:tracePt t="66412" x="7097713" y="4997450"/>
          <p14:tracePt t="66420" x="7092950" y="5005388"/>
          <p14:tracePt t="66428" x="7089775" y="5008563"/>
          <p14:tracePt t="66436" x="7086600" y="5011738"/>
          <p14:tracePt t="66444" x="7086600" y="5016500"/>
          <p14:tracePt t="66452" x="7086600" y="5019675"/>
          <p14:tracePt t="66460" x="7081838" y="5019675"/>
          <p14:tracePt t="66468" x="7078663" y="5024438"/>
          <p14:tracePt t="66476" x="7075488" y="5030788"/>
          <p14:tracePt t="66484" x="7070725" y="5038725"/>
          <p14:tracePt t="66492" x="7064375" y="5053013"/>
          <p14:tracePt t="66500" x="7056438" y="5064125"/>
          <p14:tracePt t="66508" x="7048500" y="5076825"/>
          <p14:tracePt t="66516" x="7040563" y="5083175"/>
          <p14:tracePt t="66524" x="7037388" y="5099050"/>
          <p14:tracePt t="66531" x="7029450" y="5110163"/>
          <p14:tracePt t="66540" x="7023100" y="5116513"/>
          <p14:tracePt t="66548" x="7015163" y="5124450"/>
          <p14:tracePt t="66556" x="6999288" y="5135563"/>
          <p14:tracePt t="66566" x="6988175" y="5140325"/>
          <p14:tracePt t="66572" x="6973888" y="5146675"/>
          <p14:tracePt t="66580" x="6962775" y="5154613"/>
          <p14:tracePt t="66588" x="6940550" y="5165725"/>
          <p14:tracePt t="66596" x="6907213" y="5176838"/>
          <p14:tracePt t="66604" x="6880225" y="5192713"/>
          <p14:tracePt t="66613" x="6842125" y="5203825"/>
          <p14:tracePt t="66620" x="6808788" y="5214938"/>
          <p14:tracePt t="66628" x="6778625" y="5218113"/>
          <p14:tracePt t="66636" x="6745288" y="5229225"/>
          <p14:tracePt t="66644" x="6719888" y="5233988"/>
          <p14:tracePt t="66654" x="6708775" y="5237163"/>
          <p14:tracePt t="66660" x="6696075" y="5237163"/>
          <p14:tracePt t="66670" x="6684963" y="5240338"/>
          <p14:tracePt t="66678" x="6681788" y="5240338"/>
          <p14:tracePt t="66686" x="6678613" y="5240338"/>
          <p14:tracePt t="66694" x="6673850" y="5240338"/>
          <p14:tracePt t="66702" x="6670675" y="5240338"/>
          <p14:tracePt t="66710" x="6667500" y="5240338"/>
          <p14:tracePt t="66726" x="6659563" y="5237163"/>
          <p14:tracePt t="66734" x="6659563" y="5233988"/>
          <p14:tracePt t="66742" x="6651625" y="5229225"/>
          <p14:tracePt t="66750" x="6637338" y="5226050"/>
          <p14:tracePt t="66758" x="6629400" y="5222875"/>
          <p14:tracePt t="66766" x="6621463" y="5214938"/>
          <p14:tracePt t="66774" x="6610350" y="5210175"/>
          <p14:tracePt t="66782" x="6604000" y="5203825"/>
          <p14:tracePt t="66790" x="6599238" y="5192713"/>
          <p14:tracePt t="66799" x="6596063" y="5184775"/>
          <p14:tracePt t="66806" x="6596063" y="5173663"/>
          <p14:tracePt t="66814" x="6596063" y="5165725"/>
          <p14:tracePt t="66822" x="6596063" y="5162550"/>
          <p14:tracePt t="66830" x="6596063" y="5157788"/>
          <p14:tracePt t="66838" x="6596063" y="5151438"/>
          <p14:tracePt t="66846" x="6596063" y="5143500"/>
          <p14:tracePt t="66854" x="6596063" y="5135563"/>
          <p14:tracePt t="66862" x="6596063" y="5129213"/>
          <p14:tracePt t="66874" x="6596063" y="5124450"/>
          <p14:tracePt t="66882" x="6596063" y="5116513"/>
          <p14:tracePt t="66890" x="6596063" y="5110163"/>
          <p14:tracePt t="66906" x="6599238" y="5105400"/>
          <p14:tracePt t="66914" x="6615113" y="5094288"/>
          <p14:tracePt t="66922" x="6629400" y="5091113"/>
          <p14:tracePt t="66930" x="6656388" y="5087938"/>
          <p14:tracePt t="66938" x="6678613" y="5083175"/>
          <p14:tracePt t="66946" x="6704013" y="5083175"/>
          <p14:tracePt t="66954" x="6726238" y="5076825"/>
          <p14:tracePt t="66964" x="6745288" y="5072063"/>
          <p14:tracePt t="66970" x="6756400" y="5072063"/>
          <p14:tracePt t="66980" x="6767513" y="5072063"/>
          <p14:tracePt t="66988" x="6778625" y="5068888"/>
          <p14:tracePt t="66996" x="6794500" y="5068888"/>
          <p14:tracePt t="67004" x="6805613" y="5068888"/>
          <p14:tracePt t="67012" x="6816725" y="5068888"/>
          <p14:tracePt t="67020" x="6827838" y="5068888"/>
          <p14:tracePt t="67028" x="6842125" y="5068888"/>
          <p14:tracePt t="67036" x="6853238" y="5068888"/>
          <p14:tracePt t="67044" x="6865938" y="5076825"/>
          <p14:tracePt t="67052" x="6880225" y="5087938"/>
          <p14:tracePt t="67060" x="6891338" y="5091113"/>
          <p14:tracePt t="67068" x="6910388" y="5099050"/>
          <p14:tracePt t="67078" x="6929438" y="5113338"/>
          <p14:tracePt t="67088" x="6946900" y="5124450"/>
          <p14:tracePt t="67096" x="6962775" y="5143500"/>
          <p14:tracePt t="67104" x="6977063" y="5170488"/>
          <p14:tracePt t="67112" x="6985000" y="5187950"/>
          <p14:tracePt t="67120" x="6996113" y="5210175"/>
          <p14:tracePt t="67128" x="6999288" y="5229225"/>
          <p14:tracePt t="67136" x="6999288" y="5251450"/>
          <p14:tracePt t="67144" x="6999288" y="5275263"/>
          <p14:tracePt t="67152" x="6999288" y="5300663"/>
          <p14:tracePt t="67160" x="6999288" y="5330825"/>
          <p14:tracePt t="67168" x="6999288" y="5360988"/>
          <p14:tracePt t="67176" x="6999288" y="5375275"/>
          <p14:tracePt t="67184" x="6999288" y="5402263"/>
          <p14:tracePt t="67192" x="6999288" y="5424488"/>
          <p14:tracePt t="67200" x="6996113" y="5446713"/>
          <p14:tracePt t="67208" x="6985000" y="5480050"/>
          <p14:tracePt t="67216" x="6973888" y="5518150"/>
          <p14:tracePt t="67224" x="6962775" y="5551488"/>
          <p14:tracePt t="67234" x="6946900" y="5578475"/>
          <p14:tracePt t="67242" x="6935788" y="5611813"/>
          <p14:tracePt t="67250" x="6924675" y="5637213"/>
          <p14:tracePt t="67258" x="6913563" y="5667375"/>
          <p14:tracePt t="67266" x="6899275" y="5694363"/>
          <p14:tracePt t="67274" x="6888163" y="5719763"/>
          <p14:tracePt t="67282" x="6872288" y="5738813"/>
          <p14:tracePt t="67290" x="6865938" y="5753100"/>
          <p14:tracePt t="67298" x="6858000" y="5764213"/>
          <p14:tracePt t="67306" x="6846888" y="5772150"/>
          <p14:tracePt t="67314" x="6835775" y="5788025"/>
          <p14:tracePt t="67322" x="6819900" y="5794375"/>
          <p14:tracePt t="67330" x="6805613" y="5802313"/>
          <p14:tracePt t="67338" x="6797675" y="5805488"/>
          <p14:tracePt t="67346" x="6789738" y="5805488"/>
          <p14:tracePt t="67354" x="6783388" y="5810250"/>
          <p14:tracePt t="67362" x="6778625" y="5810250"/>
          <p14:tracePt t="67370" x="6772275" y="5810250"/>
          <p14:tracePt t="67378" x="6764338" y="5805488"/>
          <p14:tracePt t="67386" x="6756400" y="5799138"/>
          <p14:tracePt t="67394" x="6748463" y="5794375"/>
          <p14:tracePt t="67402" x="6737350" y="5788025"/>
          <p14:tracePt t="67410" x="6734175" y="5780088"/>
          <p14:tracePt t="67418" x="6726238" y="5772150"/>
          <p14:tracePt t="67426" x="6719888" y="5764213"/>
          <p14:tracePt t="67434" x="6711950" y="5749925"/>
          <p14:tracePt t="67442" x="6704013" y="5741988"/>
          <p14:tracePt t="67450" x="6700838" y="5735638"/>
          <p14:tracePt t="67458" x="6700838" y="5730875"/>
          <p14:tracePt t="67466" x="6696075" y="5727700"/>
          <p14:tracePt t="67474" x="6696075" y="5724525"/>
          <p14:tracePt t="67490" x="6696075" y="5719763"/>
          <p14:tracePt t="67498" x="6696075" y="5716588"/>
          <p14:tracePt t="67508" x="6696075" y="5708650"/>
          <p14:tracePt t="67516" x="6696075" y="5700713"/>
          <p14:tracePt t="67522" x="6696075" y="5689600"/>
          <p14:tracePt t="67532" x="6696075" y="5683250"/>
          <p14:tracePt t="67540" x="6696075" y="5659438"/>
          <p14:tracePt t="67549" x="6696075" y="5641975"/>
          <p14:tracePt t="67556" x="6696075" y="5611813"/>
          <p14:tracePt t="67564" x="6696075" y="5581650"/>
          <p14:tracePt t="67572" x="6700838" y="5537200"/>
          <p14:tracePt t="67580" x="6708775" y="5499100"/>
          <p14:tracePt t="67588" x="6719888" y="5443538"/>
          <p14:tracePt t="67596" x="6731000" y="5397500"/>
          <p14:tracePt t="67604" x="6734175" y="5360988"/>
          <p14:tracePt t="67612" x="6748463" y="5319713"/>
          <p14:tracePt t="67620" x="6753225" y="5300663"/>
          <p14:tracePt t="67628" x="6756400" y="5289550"/>
          <p14:tracePt t="67636" x="6761163" y="5278438"/>
          <p14:tracePt t="67644" x="6761163" y="5270500"/>
          <p14:tracePt t="67652" x="6764338" y="5259388"/>
          <p14:tracePt t="67660" x="6772275" y="5248275"/>
          <p14:tracePt t="67668" x="6775450" y="5240338"/>
          <p14:tracePt t="67676" x="6783388" y="5233988"/>
          <p14:tracePt t="67684" x="6789738" y="5226050"/>
          <p14:tracePt t="67692" x="6800850" y="5218113"/>
          <p14:tracePt t="67700" x="6813550" y="5214938"/>
          <p14:tracePt t="67708" x="6819900" y="5207000"/>
          <p14:tracePt t="67716" x="6827838" y="5203825"/>
          <p14:tracePt t="67724" x="6835775" y="5199063"/>
          <p14:tracePt t="67732" x="6842125" y="5195888"/>
          <p14:tracePt t="67740" x="6853238" y="5195888"/>
          <p14:tracePt t="67748" x="6861175" y="5192713"/>
          <p14:tracePt t="67756" x="6869113" y="5192713"/>
          <p14:tracePt t="67764" x="6883400" y="5187950"/>
          <p14:tracePt t="67772" x="6899275" y="5181600"/>
          <p14:tracePt t="67780" x="6924675" y="5176838"/>
          <p14:tracePt t="67788" x="6935788" y="5176838"/>
          <p14:tracePt t="67798" x="6951663" y="5176838"/>
          <p14:tracePt t="67804" x="6965950" y="5176838"/>
          <p14:tracePt t="67814" x="6970713" y="5176838"/>
          <p14:tracePt t="67822" x="6981825" y="5176838"/>
          <p14:tracePt t="67830" x="6988175" y="5181600"/>
          <p14:tracePt t="67838" x="6996113" y="5184775"/>
          <p14:tracePt t="67846" x="6999288" y="5187950"/>
          <p14:tracePt t="67854" x="7011988" y="5199063"/>
          <p14:tracePt t="67862" x="7015163" y="5210175"/>
          <p14:tracePt t="67870" x="7018338" y="5226050"/>
          <p14:tracePt t="67882" x="7018338" y="5240338"/>
          <p14:tracePt t="67886" x="7023100" y="5251450"/>
          <p14:tracePt t="67894" x="7023100" y="5267325"/>
          <p14:tracePt t="67902" x="7023100" y="5281613"/>
          <p14:tracePt t="67910" x="7023100" y="5292725"/>
          <p14:tracePt t="67918" x="7023100" y="5300663"/>
          <p14:tracePt t="67926" x="7023100" y="5311775"/>
          <p14:tracePt t="67934" x="7023100" y="5327650"/>
          <p14:tracePt t="67942" x="7023100" y="5338763"/>
          <p14:tracePt t="67950" x="7023100" y="5349875"/>
          <p14:tracePt t="67958" x="7023100" y="5367338"/>
          <p14:tracePt t="67966" x="7023100" y="5380038"/>
          <p14:tracePt t="67974" x="7018338" y="5391150"/>
          <p14:tracePt t="67982" x="7018338" y="5402263"/>
          <p14:tracePt t="67990" x="7004050" y="5419725"/>
          <p14:tracePt t="68000" x="6985000" y="5435600"/>
          <p14:tracePt t="68006" x="6970713" y="5449888"/>
          <p14:tracePt t="68014" x="6943725" y="5465763"/>
          <p14:tracePt t="68022" x="6932613" y="5473700"/>
          <p14:tracePt t="68030" x="6929438" y="5484813"/>
          <p14:tracePt t="68038" x="6921500" y="5499100"/>
          <p14:tracePt t="68046" x="6910388" y="5507038"/>
          <p14:tracePt t="68054" x="6902450" y="5513388"/>
          <p14:tracePt t="68062" x="6894513" y="5521325"/>
          <p14:tracePt t="68072" x="6888163" y="5529263"/>
          <p14:tracePt t="68080" x="6883400" y="5532438"/>
          <p14:tracePt t="68088" x="6880225" y="5537200"/>
          <p14:tracePt t="68096" x="6872288" y="5540375"/>
          <p14:tracePt t="68104" x="6869113" y="5548313"/>
          <p14:tracePt t="68112" x="6858000" y="5554663"/>
          <p14:tracePt t="68120" x="6838950" y="5570538"/>
          <p14:tracePt t="68128" x="6831013" y="5578475"/>
          <p14:tracePt t="68136" x="6824663" y="5584825"/>
          <p14:tracePt t="68144" x="6816725" y="5589588"/>
          <p14:tracePt t="68152" x="6813550" y="5595938"/>
          <p14:tracePt t="68160" x="6808788" y="5600700"/>
          <p14:tracePt t="68168" x="6805613" y="5607050"/>
          <p14:tracePt t="68176" x="6800850" y="5618163"/>
          <p14:tracePt t="68184" x="6794500" y="5626100"/>
          <p14:tracePt t="68192" x="6786563" y="5637213"/>
          <p14:tracePt t="68200" x="6775450" y="5645150"/>
          <p14:tracePt t="68208" x="6767513" y="5653088"/>
          <p14:tracePt t="68215" x="6761163" y="5659438"/>
          <p14:tracePt t="68224" x="6756400" y="5667375"/>
          <p14:tracePt t="68232" x="6745288" y="5678488"/>
          <p14:tracePt t="68240" x="6737350" y="5689600"/>
          <p14:tracePt t="68249" x="6726238" y="5694363"/>
          <p14:tracePt t="68256" x="6723063" y="5700713"/>
          <p14:tracePt t="68264" x="6715125" y="5708650"/>
          <p14:tracePt t="68272" x="6711950" y="5711825"/>
          <p14:tracePt t="68281" x="6711950" y="5716588"/>
          <p14:tracePt t="68324" x="6708775" y="5719763"/>
          <p14:tracePt t="68332" x="6704013" y="5727700"/>
          <p14:tracePt t="68340" x="6689725" y="5735638"/>
          <p14:tracePt t="68348" x="6681788" y="5741988"/>
          <p14:tracePt t="68356" x="6673850" y="5757863"/>
          <p14:tracePt t="68364" x="6662738" y="5764213"/>
          <p14:tracePt t="68372" x="6651625" y="5776913"/>
          <p14:tracePt t="68380" x="6640513" y="5788025"/>
          <p14:tracePt t="68390" x="6632575" y="5799138"/>
          <p14:tracePt t="68396" x="6618288" y="5805488"/>
          <p14:tracePt t="68406" x="6618288" y="5810250"/>
          <p14:tracePt t="68414" x="6618288" y="5813425"/>
          <p14:tracePt t="68442" x="6618288" y="5816600"/>
          <p14:tracePt t="68458" x="6615113" y="5824538"/>
          <p14:tracePt t="68467" x="6610350" y="5829300"/>
          <p14:tracePt t="68474" x="6607175" y="5832475"/>
          <p14:tracePt t="68482" x="6604000" y="5843588"/>
          <p14:tracePt t="68490" x="6596063" y="5851525"/>
          <p14:tracePt t="68498" x="6591300" y="5857875"/>
          <p14:tracePt t="68506" x="6584950" y="5862638"/>
          <p14:tracePt t="68514" x="6580188" y="5865813"/>
          <p14:tracePt t="68522" x="6573838" y="5865813"/>
          <p14:tracePt t="68538" x="6569075" y="5865813"/>
          <p14:tracePt t="68554" x="6565900" y="5865813"/>
          <p14:tracePt t="68570" x="6562725" y="5865813"/>
          <p14:tracePt t="70698" x="6565900" y="5876925"/>
          <p14:tracePt t="70706" x="6580188" y="5888038"/>
          <p14:tracePt t="70714" x="6591300" y="5899150"/>
          <p14:tracePt t="70722" x="6610350" y="5915025"/>
          <p14:tracePt t="70730" x="6640513" y="5937250"/>
          <p14:tracePt t="70738" x="6667500" y="5962650"/>
          <p14:tracePt t="70746" x="6700838" y="5986463"/>
          <p14:tracePt t="70754" x="6734175" y="6008688"/>
          <p14:tracePt t="70764" x="6775450" y="6027738"/>
          <p14:tracePt t="70774" x="6808788" y="6042025"/>
          <p14:tracePt t="70782" x="6835775" y="6056313"/>
          <p14:tracePt t="70790" x="6858000" y="6067425"/>
          <p14:tracePt t="70798" x="6883400" y="6083300"/>
          <p14:tracePt t="70806" x="6902450" y="6086475"/>
          <p14:tracePt t="70814" x="6913563" y="6094413"/>
          <p14:tracePt t="70822" x="6932613" y="6094413"/>
          <p14:tracePt t="70830" x="6943725" y="6097588"/>
          <p14:tracePt t="70838" x="6954838" y="6097588"/>
          <p14:tracePt t="70846" x="6970713" y="6097588"/>
          <p14:tracePt t="70854" x="6981825" y="6097588"/>
          <p14:tracePt t="70862" x="6992938" y="6097588"/>
          <p14:tracePt t="70872" x="7004050" y="6097588"/>
          <p14:tracePt t="70878" x="7011988" y="6097588"/>
          <p14:tracePt t="70886" x="7026275" y="6097588"/>
          <p14:tracePt t="70894" x="7029450" y="6097588"/>
          <p14:tracePt t="70902" x="7037388" y="6097588"/>
          <p14:tracePt t="70910" x="7045325" y="6097588"/>
          <p14:tracePt t="70918" x="7051675" y="6097588"/>
          <p14:tracePt t="70926" x="7056438" y="6097588"/>
          <p14:tracePt t="70950" x="7059613" y="6097588"/>
          <p14:tracePt t="70976" x="7064375" y="6097588"/>
          <p14:tracePt t="70992" x="7067550" y="6097588"/>
          <p14:tracePt t="71024" x="7070725" y="6102350"/>
          <p14:tracePt t="71032" x="7078663" y="6102350"/>
          <p14:tracePt t="71040" x="7086600" y="6102350"/>
          <p14:tracePt t="71049" x="7092950" y="6105525"/>
          <p14:tracePt t="71056" x="7097713" y="6105525"/>
          <p14:tracePt t="71064" x="7104063" y="6105525"/>
          <p14:tracePt t="71072" x="7108825" y="6108700"/>
          <p14:tracePt t="71080" x="7108825" y="6113463"/>
          <p14:tracePt t="71088" x="7112000" y="6113463"/>
          <p14:tracePt t="71096" x="7116763" y="6116638"/>
          <p14:tracePt t="71104" x="7119938" y="6119813"/>
          <p14:tracePt t="71112" x="7119938" y="6124575"/>
          <p14:tracePt t="71120" x="7123113" y="6124575"/>
          <p14:tracePt t="71144" x="7123113" y="6127750"/>
          <p14:tracePt t="71152" x="7127875" y="6127750"/>
          <p14:tracePt t="71160" x="7131050" y="6132513"/>
          <p14:tracePt t="71168" x="7138988" y="6135688"/>
          <p14:tracePt t="71176" x="7145338" y="6143625"/>
          <p14:tracePt t="71184" x="7156450" y="6149975"/>
          <p14:tracePt t="71192" x="7175500" y="6161088"/>
          <p14:tracePt t="71200" x="7194550" y="6169025"/>
          <p14:tracePt t="71208" x="7210425" y="6172200"/>
          <p14:tracePt t="71216" x="7235825" y="6180138"/>
          <p14:tracePt t="71224" x="7269163" y="6191250"/>
          <p14:tracePt t="71232" x="7299325" y="6196013"/>
          <p14:tracePt t="71242" x="7329488" y="6199188"/>
          <p14:tracePt t="71250" x="7378700" y="6207125"/>
          <p14:tracePt t="71258" x="7431088" y="6213475"/>
          <p14:tracePt t="71266" x="7483475" y="6213475"/>
          <p14:tracePt t="71274" x="7550150" y="6218238"/>
          <p14:tracePt t="71282" x="7610475" y="6218238"/>
          <p14:tracePt t="71290" x="7693025" y="6218238"/>
          <p14:tracePt t="71299" x="7762875" y="6218238"/>
          <p14:tracePt t="71306" x="7845425" y="6218238"/>
          <p14:tracePt t="71314" x="7943850" y="6210300"/>
          <p14:tracePt t="71322" x="8040688" y="6202363"/>
          <p14:tracePt t="71330" x="8167688" y="6184900"/>
          <p14:tracePt t="71338" x="8316913" y="6157913"/>
          <p14:tracePt t="71346" x="8410575" y="6154738"/>
          <p14:tracePt t="71354" x="8515350" y="6132513"/>
          <p14:tracePt t="71362" x="8605838" y="6108700"/>
          <p14:tracePt t="71370" x="8672513" y="6097588"/>
          <p14:tracePt t="71378" x="8721725" y="6086475"/>
          <p14:tracePt t="71386" x="8743950" y="6080125"/>
          <p14:tracePt t="71394" x="8763000" y="6075363"/>
          <p14:tracePt t="71402" x="8766175" y="6072188"/>
          <p14:tracePt t="71580" x="8774113" y="6072188"/>
          <p14:tracePt t="71588" x="8807450" y="6080125"/>
          <p14:tracePt t="71596" x="8853488" y="6083300"/>
          <p14:tracePt t="71604" x="8912225" y="6083300"/>
          <p14:tracePt t="71612" x="8983663" y="6083300"/>
          <p14:tracePt t="71620" x="9043988" y="6083300"/>
          <p14:tracePt t="71628" x="9107488" y="6083300"/>
          <p14:tracePt t="71636" x="9170988" y="6075363"/>
          <p14:tracePt t="71645" x="9245600" y="6067425"/>
          <p14:tracePt t="71652" x="9317038" y="6067425"/>
          <p14:tracePt t="71660" x="9399588" y="6064250"/>
          <p14:tracePt t="71668" x="9504363" y="6064250"/>
          <p14:tracePt t="71676" x="9594850" y="6064250"/>
          <p14:tracePt t="71686" x="9691688" y="6056313"/>
          <p14:tracePt t="71696" x="9793288" y="6042025"/>
          <p14:tracePt t="71704" x="9859963" y="6034088"/>
          <p14:tracePt t="71712" x="9912350" y="6034088"/>
          <p14:tracePt t="71721" x="9942513" y="6034088"/>
          <p14:tracePt t="71728" x="9950450" y="6034088"/>
          <p14:tracePt t="71736" x="9953625" y="6034088"/>
          <p14:tracePt t="71818" x="9956800" y="6034088"/>
          <p14:tracePt t="71827" x="9956800" y="6038850"/>
          <p14:tracePt t="71834" x="9961563" y="6038850"/>
          <p14:tracePt t="71842" x="9967913" y="6042025"/>
          <p14:tracePt t="71850" x="9975850" y="6045200"/>
          <p14:tracePt t="71858" x="9983788" y="6049963"/>
          <p14:tracePt t="71866" x="9994900" y="6056313"/>
          <p14:tracePt t="71874" x="10006013" y="6061075"/>
          <p14:tracePt t="71882" x="10020300" y="6064250"/>
          <p14:tracePt t="71890" x="10044113" y="6064250"/>
          <p14:tracePt t="71898" x="10080625" y="6064250"/>
          <p14:tracePt t="71906" x="10110788" y="6064250"/>
          <p14:tracePt t="71914" x="10140950" y="6064250"/>
          <p14:tracePt t="71922" x="10163175" y="6064250"/>
          <p14:tracePt t="71930" x="10182225" y="6064250"/>
          <p14:tracePt t="71938" x="10193338" y="6064250"/>
          <p14:tracePt t="71946" x="10201275" y="6064250"/>
          <p14:tracePt t="71954" x="10204450" y="606425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6C7071-5248-4237-AEB3-E4BCA7AF5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モデルにおこしてみる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ADE6C39-9DC2-49FA-BC9C-6A8F7E0880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まずは追加設定なしで、</a:t>
            </a:r>
            <a:br>
              <a:rPr lang="en-US" altLang="ja-JP" dirty="0"/>
            </a:br>
            <a:r>
              <a:rPr lang="ja-JP" altLang="en-US" dirty="0"/>
              <a:t>シンプルにホテルの部屋管理をモデル化</a:t>
            </a:r>
            <a:endParaRPr lang="en-US" altLang="ja-JP" dirty="0"/>
          </a:p>
          <a:p>
            <a:pPr lvl="1"/>
            <a:r>
              <a:rPr kumimoji="1" lang="ja-JP" altLang="en-US" dirty="0"/>
              <a:t>当日の客室管理簿をモデルに起こす</a:t>
            </a:r>
            <a:endParaRPr kumimoji="1" lang="en-US" altLang="ja-JP" dirty="0"/>
          </a:p>
          <a:p>
            <a:pPr lvl="1"/>
            <a:endParaRPr lang="en-US" altLang="ja-JP" dirty="0"/>
          </a:p>
          <a:p>
            <a:r>
              <a:rPr kumimoji="1" lang="ja-JP" altLang="en-US" dirty="0"/>
              <a:t>追加設定を入れてモデル化</a:t>
            </a:r>
            <a:endParaRPr kumimoji="1" lang="en-US" altLang="ja-JP" dirty="0"/>
          </a:p>
          <a:p>
            <a:pPr lvl="1"/>
            <a:r>
              <a:rPr lang="ja-JP" altLang="en-US" dirty="0"/>
              <a:t>客室料金の概念を拡張する</a:t>
            </a:r>
            <a:endParaRPr lang="en-US" altLang="ja-JP" dirty="0"/>
          </a:p>
          <a:p>
            <a:pPr lvl="1"/>
            <a:r>
              <a:rPr kumimoji="1" lang="ja-JP" altLang="en-US" dirty="0"/>
              <a:t>予約という概念を追加して、</a:t>
            </a:r>
            <a:br>
              <a:rPr kumimoji="1" lang="en-US" altLang="ja-JP" dirty="0"/>
            </a:br>
            <a:r>
              <a:rPr kumimoji="1" lang="ja-JP" altLang="en-US" dirty="0"/>
              <a:t>当日のスナップショットだけでなく過去・将来にわたっての部屋管理もモデル化する</a:t>
            </a:r>
            <a:endParaRPr kumimoji="1" lang="en-US" altLang="ja-JP" dirty="0"/>
          </a:p>
          <a:p>
            <a:pPr lvl="2"/>
            <a:r>
              <a:rPr lang="ja-JP" altLang="en-US" dirty="0"/>
              <a:t>予約管理簿もモデルに起こす</a:t>
            </a:r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986C0E05-02FE-4FB5-9CBC-39F57C3701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82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032"/>
    </mc:Choice>
    <mc:Fallback xmlns="">
      <p:transition spd="slow" advTm="56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747" x="10204450" y="6061075"/>
          <p14:tracePt t="4755" x="10204450" y="6038850"/>
          <p14:tracePt t="4763" x="10193338" y="6003925"/>
          <p14:tracePt t="4771" x="10174288" y="5962650"/>
          <p14:tracePt t="4779" x="10152063" y="5918200"/>
          <p14:tracePt t="4787" x="10110788" y="5846763"/>
          <p14:tracePt t="4795" x="10061575" y="5730875"/>
          <p14:tracePt t="4803" x="9994900" y="5611813"/>
          <p14:tracePt t="4811" x="9909175" y="5449888"/>
          <p14:tracePt t="4819" x="9799638" y="5270500"/>
          <p14:tracePt t="4827" x="9683750" y="5046663"/>
          <p14:tracePt t="4835" x="9553575" y="4821238"/>
          <p14:tracePt t="4843" x="9410700" y="4581525"/>
          <p14:tracePt t="4851" x="9278938" y="4341813"/>
          <p14:tracePt t="4859" x="9140825" y="4117975"/>
          <p14:tracePt t="4869" x="9013825" y="3903663"/>
          <p14:tracePt t="4877" x="8890000" y="3762375"/>
          <p14:tracePt t="4899" x="8707438" y="3594100"/>
          <p14:tracePt t="4901" x="8658225" y="3536950"/>
          <p14:tracePt t="4909" x="8620125" y="3495675"/>
          <p14:tracePt t="4917" x="8597900" y="3462338"/>
          <p14:tracePt t="4925" x="8583613" y="3429000"/>
          <p14:tracePt t="4932" x="8575675" y="3402013"/>
          <p14:tracePt t="4941" x="8567738" y="3379788"/>
          <p14:tracePt t="4948" x="8567738" y="3365500"/>
          <p14:tracePt t="4957" x="8567738" y="3354388"/>
          <p14:tracePt t="4965" x="8567738" y="3346450"/>
          <p14:tracePt t="4973" x="8567738" y="3343275"/>
          <p14:tracePt t="4982" x="8567738" y="3338513"/>
          <p14:tracePt t="5159" x="8531225" y="3313113"/>
          <p14:tracePt t="5167" x="8418513" y="3219450"/>
          <p14:tracePt t="5175" x="8250238" y="3087688"/>
          <p14:tracePt t="5183" x="8040688" y="2894013"/>
          <p14:tracePt t="5191" x="7816850" y="2654300"/>
          <p14:tracePt t="5199" x="7572375" y="2392363"/>
          <p14:tracePt t="5207" x="7321550" y="2136775"/>
          <p14:tracePt t="5215" x="7059613" y="1931988"/>
          <p14:tracePt t="5223" x="6805613" y="1778000"/>
          <p14:tracePt t="5232" x="6584950" y="1673225"/>
          <p14:tracePt t="5239" x="6423025" y="1606550"/>
          <p14:tracePt t="5247" x="6340475" y="1571625"/>
          <p14:tracePt t="5256" x="6307138" y="1543050"/>
          <p14:tracePt t="5263" x="6296025" y="1535113"/>
          <p14:tracePt t="5271" x="6292850" y="1527175"/>
          <p14:tracePt t="5279" x="6292850" y="1524000"/>
          <p14:tracePt t="5457" x="6288088" y="1524000"/>
          <p14:tracePt t="5465" x="6281738" y="1530350"/>
          <p14:tracePt t="5474" x="6273800" y="1538288"/>
          <p14:tracePt t="5481" x="6265863" y="1543050"/>
          <p14:tracePt t="5489" x="6254750" y="1549400"/>
          <p14:tracePt t="5497" x="6251575" y="1557338"/>
          <p14:tracePt t="5505" x="6251575" y="1565275"/>
          <p14:tracePt t="5513" x="6246813" y="1571625"/>
          <p14:tracePt t="5521" x="6246813" y="1582738"/>
          <p14:tracePt t="5529" x="6243638" y="1590675"/>
          <p14:tracePt t="5537" x="6240463" y="1598613"/>
          <p14:tracePt t="5545" x="6235700" y="1617663"/>
          <p14:tracePt t="5553" x="6224588" y="1624013"/>
          <p14:tracePt t="5561" x="6210300" y="1639888"/>
          <p14:tracePt t="5569" x="6199188" y="1651000"/>
          <p14:tracePt t="5577" x="6183313" y="1665288"/>
          <p14:tracePt t="5585" x="6157913" y="1681163"/>
          <p14:tracePt t="5593" x="6130925" y="1695450"/>
          <p14:tracePt t="5601" x="6102350" y="1714500"/>
          <p14:tracePt t="5609" x="6061075" y="1725613"/>
          <p14:tracePt t="5617" x="6022975" y="1736725"/>
          <p14:tracePt t="5625" x="5981700" y="1747838"/>
          <p14:tracePt t="5633" x="5937250" y="1752600"/>
          <p14:tracePt t="5641" x="5876925" y="1752600"/>
          <p14:tracePt t="5648" x="5824538" y="1752600"/>
          <p14:tracePt t="5657" x="5757863" y="1752600"/>
          <p14:tracePt t="5665" x="5694363" y="1736725"/>
          <p14:tracePt t="5673" x="5641975" y="1733550"/>
          <p14:tracePt t="5681" x="5573713" y="1725613"/>
          <p14:tracePt t="5689" x="5513388" y="1717675"/>
          <p14:tracePt t="5697" x="5446713" y="1714500"/>
          <p14:tracePt t="5705" x="5394325" y="1703388"/>
          <p14:tracePt t="5715" x="5349875" y="1695450"/>
          <p14:tracePt t="5723" x="5297488" y="1695450"/>
          <p14:tracePt t="5732" x="5251450" y="1695450"/>
          <p14:tracePt t="5739" x="5218113" y="1695450"/>
          <p14:tracePt t="5747" x="5173663" y="1695450"/>
          <p14:tracePt t="5755" x="5135563" y="1695450"/>
          <p14:tracePt t="5763" x="5105400" y="1695450"/>
          <p14:tracePt t="5771" x="5075238" y="1695450"/>
          <p14:tracePt t="5779" x="5049838" y="1692275"/>
          <p14:tracePt t="5787" x="5019675" y="1692275"/>
          <p14:tracePt t="5795" x="4997450" y="1684338"/>
          <p14:tracePt t="5803" x="4959350" y="1684338"/>
          <p14:tracePt t="5811" x="4933950" y="1681163"/>
          <p14:tracePt t="5819" x="4918075" y="1681163"/>
          <p14:tracePt t="5827" x="4900613" y="1681163"/>
          <p14:tracePt t="5835" x="4884738" y="1681163"/>
          <p14:tracePt t="5843" x="4873625" y="1681163"/>
          <p14:tracePt t="5851" x="4865688" y="1681163"/>
          <p14:tracePt t="5859" x="4848225" y="1681163"/>
          <p14:tracePt t="5867" x="4837113" y="1681163"/>
          <p14:tracePt t="5875" x="4818063" y="1681163"/>
          <p14:tracePt t="5883" x="4802188" y="1681163"/>
          <p14:tracePt t="5891" x="4779963" y="1681163"/>
          <p14:tracePt t="5898" x="4760913" y="1681163"/>
          <p14:tracePt t="5907" x="4735513" y="1681163"/>
          <p14:tracePt t="5915" x="4713288" y="1681163"/>
          <p14:tracePt t="5923" x="4683125" y="1681163"/>
          <p14:tracePt t="5931" x="4656138" y="1681163"/>
          <p14:tracePt t="5939" x="4633913" y="1681163"/>
          <p14:tracePt t="5947" x="4619625" y="1681163"/>
          <p14:tracePt t="5955" x="4608513" y="1681163"/>
          <p14:tracePt t="5963" x="4592638" y="1681163"/>
          <p14:tracePt t="5971" x="4581525" y="1681163"/>
          <p14:tracePt t="5979" x="4570413" y="1681163"/>
          <p14:tracePt t="5987" x="4559300" y="1681163"/>
          <p14:tracePt t="5995" x="4545013" y="1681163"/>
          <p14:tracePt t="6003" x="4533900" y="1684338"/>
          <p14:tracePt t="6011" x="4521200" y="1687513"/>
          <p14:tracePt t="6021" x="4514850" y="1687513"/>
          <p14:tracePt t="6029" x="4503738" y="1695450"/>
          <p14:tracePt t="6037" x="4487863" y="1695450"/>
          <p14:tracePt t="6045" x="4476750" y="1700213"/>
          <p14:tracePt t="6053" x="4468813" y="1700213"/>
          <p14:tracePt t="6061" x="4465638" y="1700213"/>
          <p14:tracePt t="6141" x="4473575" y="1703388"/>
          <p14:tracePt t="6148" x="4492625" y="1703388"/>
          <p14:tracePt t="6157" x="4503738" y="1703388"/>
          <p14:tracePt t="6165" x="4518025" y="1703388"/>
          <p14:tracePt t="6173" x="4540250" y="1703388"/>
          <p14:tracePt t="6181" x="4578350" y="1703388"/>
          <p14:tracePt t="6189" x="4611688" y="1706563"/>
          <p14:tracePt t="6197" x="4656138" y="1706563"/>
          <p14:tracePt t="6205" x="4708525" y="1706563"/>
          <p14:tracePt t="6213" x="4768850" y="1706563"/>
          <p14:tracePt t="6221" x="4837113" y="1714500"/>
          <p14:tracePt t="6229" x="4903788" y="1714500"/>
          <p14:tracePt t="6237" x="4964113" y="1714500"/>
          <p14:tracePt t="6245" x="5016500" y="1714500"/>
          <p14:tracePt t="6253" x="5046663" y="1714500"/>
          <p14:tracePt t="6261" x="5075238" y="1714500"/>
          <p14:tracePt t="6269" x="5099050" y="1714500"/>
          <p14:tracePt t="6277" x="5113338" y="1714500"/>
          <p14:tracePt t="6285" x="5135563" y="1714500"/>
          <p14:tracePt t="6295" x="5162550" y="1711325"/>
          <p14:tracePt t="6303" x="5184775" y="1711325"/>
          <p14:tracePt t="6311" x="5207000" y="1711325"/>
          <p14:tracePt t="6319" x="5240338" y="1714500"/>
          <p14:tracePt t="6327" x="5256213" y="1714500"/>
          <p14:tracePt t="6335" x="5273675" y="1714500"/>
          <p14:tracePt t="6343" x="5284788" y="1714500"/>
          <p14:tracePt t="6351" x="5297488" y="1714500"/>
          <p14:tracePt t="6359" x="5308600" y="1714500"/>
          <p14:tracePt t="6367" x="5326063" y="1717675"/>
          <p14:tracePt t="6375" x="5338763" y="1717675"/>
          <p14:tracePt t="6383" x="5345113" y="1717675"/>
          <p14:tracePt t="6391" x="5353050" y="1722438"/>
          <p14:tracePt t="6399" x="5360988" y="1722438"/>
          <p14:tracePt t="6407" x="5364163" y="1725613"/>
          <p14:tracePt t="6423" x="5372100" y="1725613"/>
          <p14:tracePt t="6431" x="5375275" y="1725613"/>
          <p14:tracePt t="6447" x="5383213" y="1725613"/>
          <p14:tracePt t="6456" x="5391150" y="1725613"/>
          <p14:tracePt t="6463" x="5394325" y="1725613"/>
          <p14:tracePt t="6471" x="5402263" y="1725613"/>
          <p14:tracePt t="6479" x="5413375" y="1728788"/>
          <p14:tracePt t="6487" x="5424488" y="1728788"/>
          <p14:tracePt t="6495" x="5435600" y="1728788"/>
          <p14:tracePt t="6503" x="5449888" y="1733550"/>
          <p14:tracePt t="6511" x="5461000" y="1733550"/>
          <p14:tracePt t="6519" x="5472113" y="1736725"/>
          <p14:tracePt t="6527" x="5483225" y="1736725"/>
          <p14:tracePt t="6535" x="5499100" y="1736725"/>
          <p14:tracePt t="6543" x="5510213" y="1736725"/>
          <p14:tracePt t="6551" x="5521325" y="1736725"/>
          <p14:tracePt t="6559" x="5532438" y="1736725"/>
          <p14:tracePt t="6567" x="5548313" y="1736725"/>
          <p14:tracePt t="6577" x="5559425" y="1736725"/>
          <p14:tracePt t="6583" x="5570538" y="1736725"/>
          <p14:tracePt t="6593" x="5573713" y="1736725"/>
          <p14:tracePt t="6601" x="5576888" y="1736725"/>
          <p14:tracePt t="7318" x="5573713" y="1736725"/>
          <p14:tracePt t="7325" x="5532438" y="1741488"/>
          <p14:tracePt t="7333" x="5457825" y="1744663"/>
          <p14:tracePt t="7341" x="5326063" y="1778000"/>
          <p14:tracePt t="7349" x="5072063" y="1819275"/>
          <p14:tracePt t="7357" x="4821238" y="1849438"/>
          <p14:tracePt t="7365" x="4559300" y="1882775"/>
          <p14:tracePt t="7373" x="4294188" y="1912938"/>
          <p14:tracePt t="7381" x="4049713" y="1912938"/>
          <p14:tracePt t="7389" x="3773488" y="1912938"/>
          <p14:tracePt t="7397" x="3530600" y="1912938"/>
          <p14:tracePt t="7405" x="3316288" y="1924050"/>
          <p14:tracePt t="7413" x="3148013" y="1924050"/>
          <p14:tracePt t="7421" x="3051175" y="1920875"/>
          <p14:tracePt t="7431" x="3013075" y="1912938"/>
          <p14:tracePt t="7437" x="2998788" y="1909763"/>
          <p14:tracePt t="7487" x="2998788" y="1912938"/>
          <p14:tracePt t="7495" x="2998788" y="1916113"/>
          <p14:tracePt t="7503" x="3001963" y="1924050"/>
          <p14:tracePt t="7511" x="3005138" y="1927225"/>
          <p14:tracePt t="7519" x="3013075" y="1938338"/>
          <p14:tracePt t="7527" x="3024188" y="1946275"/>
          <p14:tracePt t="7535" x="3028950" y="1951038"/>
          <p14:tracePt t="7543" x="3032125" y="1957388"/>
          <p14:tracePt t="7551" x="3035300" y="1957388"/>
          <p14:tracePt t="7559" x="3035300" y="1962150"/>
          <p14:tracePt t="7567" x="3035300" y="1968500"/>
          <p14:tracePt t="7575" x="3035300" y="1973263"/>
          <p14:tracePt t="7583" x="3035300" y="1976438"/>
          <p14:tracePt t="7591" x="3035300" y="1979613"/>
          <p14:tracePt t="7599" x="3035300" y="1984375"/>
          <p14:tracePt t="7607" x="3035300" y="1987550"/>
          <p14:tracePt t="7615" x="3035300" y="1995488"/>
          <p14:tracePt t="7623" x="3032125" y="2003425"/>
          <p14:tracePt t="7632" x="3032125" y="2009775"/>
          <p14:tracePt t="7639" x="3024188" y="2014538"/>
          <p14:tracePt t="7647" x="3021013" y="2017713"/>
          <p14:tracePt t="7655" x="3017838" y="2020888"/>
          <p14:tracePt t="7663" x="3017838" y="2025650"/>
          <p14:tracePt t="7671" x="3009900" y="2025650"/>
          <p14:tracePt t="7679" x="3005138" y="2028825"/>
          <p14:tracePt t="7687" x="3001963" y="2028825"/>
          <p14:tracePt t="7695" x="2998788" y="2032000"/>
          <p14:tracePt t="7703" x="2994025" y="2039938"/>
          <p14:tracePt t="7712" x="2994025" y="2044700"/>
          <p14:tracePt t="7721" x="2990850" y="2051050"/>
          <p14:tracePt t="7727" x="2990850" y="2055813"/>
          <p14:tracePt t="7737" x="2990850" y="2062163"/>
          <p14:tracePt t="7745" x="2990850" y="2066925"/>
          <p14:tracePt t="7753" x="2990850" y="2070100"/>
          <p14:tracePt t="7761" x="2990850" y="2078038"/>
          <p14:tracePt t="7769" x="2990850" y="2081213"/>
          <p14:tracePt t="7785" x="2990850" y="2084388"/>
          <p14:tracePt t="7793" x="2990850" y="2089150"/>
          <p14:tracePt t="7801" x="2990850" y="2092325"/>
          <p14:tracePt t="7809" x="2990850" y="2097088"/>
          <p14:tracePt t="7817" x="2990850" y="2100263"/>
          <p14:tracePt t="7825" x="2990850" y="2103438"/>
          <p14:tracePt t="7833" x="2990850" y="2108200"/>
          <p14:tracePt t="7841" x="2990850" y="2111375"/>
          <p14:tracePt t="7849" x="2990850" y="2119313"/>
          <p14:tracePt t="7865" x="2990850" y="2122488"/>
          <p14:tracePt t="7899" x="3001963" y="2136775"/>
          <p14:tracePt t="7905" x="3009900" y="2141538"/>
          <p14:tracePt t="7913" x="3021013" y="2144713"/>
          <p14:tracePt t="7921" x="3032125" y="2149475"/>
          <p14:tracePt t="7929" x="3051175" y="2149475"/>
          <p14:tracePt t="7937" x="3065463" y="2152650"/>
          <p14:tracePt t="7945" x="3087688" y="2152650"/>
          <p14:tracePt t="7953" x="3114675" y="2152650"/>
          <p14:tracePt t="7961" x="3136900" y="2155825"/>
          <p14:tracePt t="7969" x="3159125" y="2155825"/>
          <p14:tracePt t="7977" x="3189288" y="2155825"/>
          <p14:tracePt t="7985" x="3222625" y="2155825"/>
          <p14:tracePt t="7993" x="3252788" y="2155825"/>
          <p14:tracePt t="8001" x="3282950" y="2155825"/>
          <p14:tracePt t="8011" x="3313113" y="2155825"/>
          <p14:tracePt t="8019" x="3343275" y="2155825"/>
          <p14:tracePt t="8025" x="3376613" y="2163763"/>
          <p14:tracePt t="8035" x="3398838" y="2163763"/>
          <p14:tracePt t="8043" x="3413125" y="2166938"/>
          <p14:tracePt t="8051" x="3440113" y="2166938"/>
          <p14:tracePt t="8059" x="3451225" y="2166938"/>
          <p14:tracePt t="8067" x="3467100" y="2171700"/>
          <p14:tracePt t="8075" x="3481388" y="2171700"/>
          <p14:tracePt t="8083" x="3495675" y="2171700"/>
          <p14:tracePt t="8091" x="3514725" y="2171700"/>
          <p14:tracePt t="8099" x="3541713" y="2174875"/>
          <p14:tracePt t="8107" x="3563938" y="2174875"/>
          <p14:tracePt t="8115" x="3597275" y="2182813"/>
          <p14:tracePt t="8123" x="3627438" y="2182813"/>
          <p14:tracePt t="8131" x="3657600" y="2182813"/>
          <p14:tracePt t="8139" x="3683000" y="2185988"/>
          <p14:tracePt t="8147" x="3698875" y="2185988"/>
          <p14:tracePt t="8155" x="3716338" y="2185988"/>
          <p14:tracePt t="8163" x="3724275" y="2185988"/>
          <p14:tracePt t="8181" x="3729038" y="2185988"/>
          <p14:tracePt t="8235" x="3732213" y="2189163"/>
          <p14:tracePt t="8243" x="3735388" y="2189163"/>
          <p14:tracePt t="8251" x="3740150" y="2193925"/>
          <p14:tracePt t="8259" x="3751263" y="2201863"/>
          <p14:tracePt t="8267" x="3757613" y="2205038"/>
          <p14:tracePt t="8276" x="3770313" y="2205038"/>
          <p14:tracePt t="8283" x="3776663" y="2205038"/>
          <p14:tracePt t="8293" x="3784600" y="2205038"/>
          <p14:tracePt t="8299" x="3787775" y="2205038"/>
          <p14:tracePt t="8309" x="3795713" y="2205038"/>
          <p14:tracePt t="8325" x="3798888" y="2205038"/>
          <p14:tracePt t="8333" x="3803650" y="2205038"/>
          <p14:tracePt t="8341" x="3810000" y="2205038"/>
          <p14:tracePt t="8349" x="3817938" y="2205038"/>
          <p14:tracePt t="8357" x="3825875" y="2208213"/>
          <p14:tracePt t="8365" x="3833813" y="2208213"/>
          <p14:tracePt t="8373" x="3840163" y="2212975"/>
          <p14:tracePt t="8381" x="3851275" y="2212975"/>
          <p14:tracePt t="8389" x="3862388" y="2216150"/>
          <p14:tracePt t="8398" x="3881438" y="2216150"/>
          <p14:tracePt t="8405" x="3892550" y="2216150"/>
          <p14:tracePt t="8413" x="3911600" y="2216150"/>
          <p14:tracePt t="8421" x="3922713" y="2216150"/>
          <p14:tracePt t="8429" x="3930650" y="2216150"/>
          <p14:tracePt t="8437" x="3933825" y="2216150"/>
          <p14:tracePt t="8509" x="3933825" y="2219325"/>
          <p14:tracePt t="8517" x="3938588" y="2219325"/>
          <p14:tracePt t="8525" x="3941763" y="2224088"/>
          <p14:tracePt t="8533" x="3949700" y="2224088"/>
          <p14:tracePt t="8541" x="3952875" y="2224088"/>
          <p14:tracePt t="8549" x="3956050" y="2224088"/>
          <p14:tracePt t="8557" x="3960813" y="2224088"/>
          <p14:tracePt t="8566" x="3967163" y="2224088"/>
          <p14:tracePt t="8573" x="3975100" y="2224088"/>
          <p14:tracePt t="8583" x="3983038" y="2224088"/>
          <p14:tracePt t="8589" x="3990975" y="2224088"/>
          <p14:tracePt t="8599" x="3994150" y="2224088"/>
          <p14:tracePt t="8607" x="3997325" y="2224088"/>
          <p14:tracePt t="8615" x="4002088" y="2224088"/>
          <p14:tracePt t="8623" x="4002088" y="2227263"/>
          <p14:tracePt t="8639" x="4005263" y="2227263"/>
          <p14:tracePt t="8663" x="4008438" y="2230438"/>
          <p14:tracePt t="8671" x="4013200" y="2230438"/>
          <p14:tracePt t="8679" x="4016375" y="2230438"/>
          <p14:tracePt t="8687" x="4019550" y="2230438"/>
          <p14:tracePt t="11055" x="3983038" y="2246313"/>
          <p14:tracePt t="11063" x="3903663" y="2271713"/>
          <p14:tracePt t="11073" x="3754438" y="2317750"/>
          <p14:tracePt t="11079" x="3582988" y="2373313"/>
          <p14:tracePt t="11087" x="3413125" y="2417763"/>
          <p14:tracePt t="11095" x="3233738" y="2466975"/>
          <p14:tracePt t="11103" x="3070225" y="2492375"/>
          <p14:tracePt t="11111" x="2894013" y="2522538"/>
          <p14:tracePt t="11119" x="2717800" y="2549525"/>
          <p14:tracePt t="11127" x="2571750" y="2568575"/>
          <p14:tracePt t="11165" x="1954213" y="2627313"/>
          <p14:tracePt t="11167" x="1808163" y="2646363"/>
          <p14:tracePt t="11177" x="1681163" y="2662238"/>
          <p14:tracePt t="11185" x="1579563" y="2676525"/>
          <p14:tracePt t="11193" x="1519238" y="2679700"/>
          <p14:tracePt t="11201" x="1477963" y="2687638"/>
          <p14:tracePt t="11209" x="1466850" y="2687638"/>
          <p14:tracePt t="11217" x="1463675" y="2687638"/>
          <p14:tracePt t="11321" x="1463675" y="2690813"/>
          <p14:tracePt t="11329" x="1455738" y="2690813"/>
          <p14:tracePt t="11337" x="1452563" y="2695575"/>
          <p14:tracePt t="11345" x="1444625" y="2695575"/>
          <p14:tracePt t="11355" x="1441450" y="2695575"/>
          <p14:tracePt t="11366" x="1433513" y="2695575"/>
          <p14:tracePt t="11373" x="1425575" y="2695575"/>
          <p14:tracePt t="11382" x="1419225" y="2698750"/>
          <p14:tracePt t="11389" x="1408113" y="2698750"/>
          <p14:tracePt t="11397" x="1400175" y="2698750"/>
          <p14:tracePt t="11405" x="1389063" y="2698750"/>
          <p14:tracePt t="11414" x="1377950" y="2698750"/>
          <p14:tracePt t="11421" x="1370013" y="2698750"/>
          <p14:tracePt t="11429" x="1358900" y="2698750"/>
          <p14:tracePt t="11437" x="1347788" y="2698750"/>
          <p14:tracePt t="11445" x="1328738" y="2703513"/>
          <p14:tracePt t="11453" x="1320800" y="2703513"/>
          <p14:tracePt t="11463" x="1317625" y="2703513"/>
          <p14:tracePt t="11469" x="1309688" y="2703513"/>
          <p14:tracePt t="11479" x="1309688" y="2706688"/>
          <p14:tracePt t="11547" x="1306513" y="2709863"/>
          <p14:tracePt t="11563" x="1303338" y="2714625"/>
          <p14:tracePt t="11571" x="1298575" y="2714625"/>
          <p14:tracePt t="11587" x="1295400" y="2717800"/>
          <p14:tracePt t="11603" x="1292225" y="2720975"/>
          <p14:tracePt t="11614" x="1287463" y="2728913"/>
          <p14:tracePt t="11619" x="1284288" y="2732088"/>
          <p14:tracePt t="11627" x="1284288" y="2736850"/>
          <p14:tracePt t="11635" x="1279525" y="2743200"/>
          <p14:tracePt t="11643" x="1273175" y="2755900"/>
          <p14:tracePt t="11651" x="1268413" y="2762250"/>
          <p14:tracePt t="11663" x="1265238" y="2773363"/>
          <p14:tracePt t="11671" x="1265238" y="2781300"/>
          <p14:tracePt t="11679" x="1265238" y="2792413"/>
          <p14:tracePt t="11687" x="1265238" y="2803525"/>
          <p14:tracePt t="11695" x="1262063" y="2819400"/>
          <p14:tracePt t="11703" x="1262063" y="2830513"/>
          <p14:tracePt t="11711" x="1257300" y="2841625"/>
          <p14:tracePt t="11719" x="1257300" y="2852738"/>
          <p14:tracePt t="11727" x="1254125" y="2860675"/>
          <p14:tracePt t="11735" x="1254125" y="2871788"/>
          <p14:tracePt t="11743" x="1250950" y="2886075"/>
          <p14:tracePt t="11751" x="1246188" y="2894013"/>
          <p14:tracePt t="11759" x="1246188" y="2901950"/>
          <p14:tracePt t="11769" x="1243013" y="2913063"/>
          <p14:tracePt t="11777" x="1243013" y="2919413"/>
          <p14:tracePt t="11785" x="1238250" y="2930525"/>
          <p14:tracePt t="11793" x="1235075" y="2938463"/>
          <p14:tracePt t="11801" x="1231900" y="2954338"/>
          <p14:tracePt t="11809" x="1231900" y="2960688"/>
          <p14:tracePt t="11817" x="1231900" y="2971800"/>
          <p14:tracePt t="11825" x="1227138" y="2979738"/>
          <p14:tracePt t="11833" x="1227138" y="2982913"/>
          <p14:tracePt t="11849" x="1227138" y="2987675"/>
          <p14:tracePt t="11857" x="1227138" y="2990850"/>
          <p14:tracePt t="11867" x="1227138" y="2994025"/>
          <p14:tracePt t="11877" x="1227138" y="2998788"/>
          <p14:tracePt t="11885" x="1227138" y="3001963"/>
          <p14:tracePt t="11893" x="1227138" y="3006725"/>
          <p14:tracePt t="11909" x="1227138" y="3009900"/>
          <p14:tracePt t="11917" x="1227138" y="3013075"/>
          <p14:tracePt t="11933" x="1227138" y="3017838"/>
          <p14:tracePt t="11941" x="1231900" y="3017838"/>
          <p14:tracePt t="12039" x="1235075" y="3017838"/>
          <p14:tracePt t="12055" x="1238250" y="3017838"/>
          <p14:tracePt t="12063" x="1246188" y="3017838"/>
          <p14:tracePt t="12071" x="1254125" y="3017838"/>
          <p14:tracePt t="12079" x="1262063" y="3017838"/>
          <p14:tracePt t="12087" x="1273175" y="3017838"/>
          <p14:tracePt t="12095" x="1279525" y="3017838"/>
          <p14:tracePt t="12103" x="1284288" y="3017838"/>
          <p14:tracePt t="12111" x="1287463" y="3013075"/>
          <p14:tracePt t="12119" x="1292225" y="3013075"/>
          <p14:tracePt t="12128" x="1298575" y="3013075"/>
          <p14:tracePt t="12165" x="1314450" y="3013075"/>
          <p14:tracePt t="12167" x="1320800" y="3013075"/>
          <p14:tracePt t="12176" x="1325563" y="3013075"/>
          <p14:tracePt t="12183" x="1328738" y="3013075"/>
          <p14:tracePt t="12191" x="1339850" y="3013075"/>
          <p14:tracePt t="12199" x="1350963" y="3017838"/>
          <p14:tracePt t="12207" x="1370013" y="3017838"/>
          <p14:tracePt t="12215" x="1389063" y="3021013"/>
          <p14:tracePt t="12223" x="1411288" y="3021013"/>
          <p14:tracePt t="12232" x="1433513" y="3021013"/>
          <p14:tracePt t="12239" x="1452563" y="3024188"/>
          <p14:tracePt t="12247" x="1474788" y="3024188"/>
          <p14:tracePt t="12255" x="1485900" y="3024188"/>
          <p14:tracePt t="12263" x="1501775" y="3024188"/>
          <p14:tracePt t="12271" x="1516063" y="3024188"/>
          <p14:tracePt t="12279" x="1524000" y="3024188"/>
          <p14:tracePt t="12287" x="1530350" y="3024188"/>
          <p14:tracePt t="12295" x="1541463" y="3024188"/>
          <p14:tracePt t="12305" x="1557338" y="3024188"/>
          <p14:tracePt t="12311" x="1568450" y="3024188"/>
          <p14:tracePt t="12321" x="1582738" y="3024188"/>
          <p14:tracePt t="12329" x="1598613" y="3032125"/>
          <p14:tracePt t="12337" x="1617663" y="3032125"/>
          <p14:tracePt t="12345" x="1631950" y="3035300"/>
          <p14:tracePt t="12353" x="1654175" y="3035300"/>
          <p14:tracePt t="12361" x="1673225" y="3035300"/>
          <p14:tracePt t="12369" x="1687513" y="3035300"/>
          <p14:tracePt t="12379" x="1706563" y="3035300"/>
          <p14:tracePt t="12385" x="1728788" y="3035300"/>
          <p14:tracePt t="12393" x="1752600" y="3035300"/>
          <p14:tracePt t="12401" x="1763713" y="3035300"/>
          <p14:tracePt t="12409" x="1785938" y="3035300"/>
          <p14:tracePt t="12417" x="1797050" y="3035300"/>
          <p14:tracePt t="12425" x="1804988" y="3035300"/>
          <p14:tracePt t="12433" x="1819275" y="3035300"/>
          <p14:tracePt t="12441" x="1830388" y="3035300"/>
          <p14:tracePt t="12449" x="1841500" y="3035300"/>
          <p14:tracePt t="12457" x="1860550" y="3035300"/>
          <p14:tracePt t="12465" x="1871663" y="3040063"/>
          <p14:tracePt t="12473" x="1885950" y="3040063"/>
          <p14:tracePt t="12482" x="1905000" y="3040063"/>
          <p14:tracePt t="12489" x="1927225" y="3040063"/>
          <p14:tracePt t="12497" x="1951038" y="3040063"/>
          <p14:tracePt t="12505" x="1965325" y="3040063"/>
          <p14:tracePt t="12513" x="1984375" y="3040063"/>
          <p14:tracePt t="12521" x="1995488" y="3040063"/>
          <p14:tracePt t="12529" x="2014538" y="3040063"/>
          <p14:tracePt t="12537" x="2028825" y="3040063"/>
          <p14:tracePt t="12545" x="2047875" y="3040063"/>
          <p14:tracePt t="12553" x="2062163" y="3043238"/>
          <p14:tracePt t="12561" x="2084388" y="3043238"/>
          <p14:tracePt t="12569" x="2111375" y="3043238"/>
          <p14:tracePt t="12577" x="2133600" y="3043238"/>
          <p14:tracePt t="12585" x="2155825" y="3046413"/>
          <p14:tracePt t="12595" x="2174875" y="3046413"/>
          <p14:tracePt t="12603" x="2197100" y="3046413"/>
          <p14:tracePt t="12609" x="2212975" y="3046413"/>
          <p14:tracePt t="12619" x="2224088" y="3046413"/>
          <p14:tracePt t="12627" x="2241550" y="3046413"/>
          <p14:tracePt t="12635" x="2257425" y="3046413"/>
          <p14:tracePt t="12643" x="2276475" y="3046413"/>
          <p14:tracePt t="12651" x="2298700" y="3046413"/>
          <p14:tracePt t="12659" x="2317750" y="3046413"/>
          <p14:tracePt t="12667" x="2328863" y="3046413"/>
          <p14:tracePt t="12675" x="2339975" y="3043238"/>
          <p14:tracePt t="12683" x="2346325" y="3043238"/>
          <p14:tracePt t="12691" x="2354263" y="3043238"/>
          <p14:tracePt t="12699" x="2362200" y="3043238"/>
          <p14:tracePt t="12707" x="2370138" y="3043238"/>
          <p14:tracePt t="12715" x="2376488" y="3043238"/>
          <p14:tracePt t="12723" x="2384425" y="3043238"/>
          <p14:tracePt t="12732" x="2395538" y="3043238"/>
          <p14:tracePt t="12739" x="2406650" y="3043238"/>
          <p14:tracePt t="12747" x="2414588" y="3043238"/>
          <p14:tracePt t="12755" x="2417763" y="3040063"/>
          <p14:tracePt t="12763" x="2425700" y="3040063"/>
          <p14:tracePt t="12771" x="2428875" y="3035300"/>
          <p14:tracePt t="12779" x="2436813" y="3035300"/>
          <p14:tracePt t="12789" x="2444750" y="3032125"/>
          <p14:tracePt t="12795" x="2455863" y="3028950"/>
          <p14:tracePt t="12803" x="2463800" y="3028950"/>
          <p14:tracePt t="12811" x="2470150" y="3028950"/>
          <p14:tracePt t="12819" x="2474913" y="3024188"/>
          <p14:tracePt t="12827" x="2478088" y="3024188"/>
          <p14:tracePt t="12835" x="2486025" y="3024188"/>
          <p14:tracePt t="12843" x="2492375" y="3021013"/>
          <p14:tracePt t="12851" x="2500313" y="3021013"/>
          <p14:tracePt t="12859" x="2508250" y="3021013"/>
          <p14:tracePt t="12868" x="2522538" y="3017838"/>
          <p14:tracePt t="12877" x="2527300" y="3017838"/>
          <p14:tracePt t="12883" x="2541588" y="3017838"/>
          <p14:tracePt t="12893" x="2549525" y="3013075"/>
          <p14:tracePt t="12901" x="2560638" y="3013075"/>
          <p14:tracePt t="12909" x="2568575" y="3013075"/>
          <p14:tracePt t="12917" x="2571750" y="3013075"/>
          <p14:tracePt t="12925" x="2574925" y="3013075"/>
          <p14:tracePt t="12941" x="2579688" y="3013075"/>
          <p14:tracePt t="12949" x="2586038" y="3013075"/>
          <p14:tracePt t="12957" x="2590800" y="3013075"/>
          <p14:tracePt t="12965" x="2593975" y="3013075"/>
          <p14:tracePt t="12973" x="2597150" y="3013075"/>
          <p14:tracePt t="12989" x="2601913" y="3013075"/>
          <p14:tracePt t="12997" x="2609850" y="3013075"/>
          <p14:tracePt t="13005" x="2616200" y="3013075"/>
          <p14:tracePt t="13013" x="2620963" y="3009900"/>
          <p14:tracePt t="13021" x="2624138" y="3009900"/>
          <p14:tracePt t="13029" x="2632075" y="3009900"/>
          <p14:tracePt t="13066" x="2643188" y="3009900"/>
          <p14:tracePt t="13077" x="2646363" y="3009900"/>
          <p14:tracePt t="13093" x="2649538" y="3009900"/>
          <p14:tracePt t="13101" x="2654300" y="3009900"/>
          <p14:tracePt t="15293" x="2654300" y="3013075"/>
          <p14:tracePt t="15373" x="2654300" y="3017838"/>
          <p14:tracePt t="15389" x="2654300" y="3021013"/>
          <p14:tracePt t="15397" x="2643188" y="3024188"/>
          <p14:tracePt t="15405" x="2605088" y="3028950"/>
          <p14:tracePt t="15415" x="2568575" y="3040063"/>
          <p14:tracePt t="15421" x="2533650" y="3046413"/>
          <p14:tracePt t="15430" x="2497138" y="3059113"/>
          <p14:tracePt t="15437" x="2455863" y="3070225"/>
          <p14:tracePt t="15445" x="2411413" y="3081338"/>
          <p14:tracePt t="15461" x="2362200" y="3084513"/>
          <p14:tracePt t="15469" x="2317750" y="3095625"/>
          <p14:tracePt t="15477" x="2287588" y="3103563"/>
          <p14:tracePt t="15487" x="2254250" y="3106738"/>
          <p14:tracePt t="15495" x="2224088" y="3114675"/>
          <p14:tracePt t="15504" x="2185988" y="3114675"/>
          <p14:tracePt t="15511" x="2152650" y="3117850"/>
          <p14:tracePt t="15519" x="2122488" y="3122613"/>
          <p14:tracePt t="15527" x="2092325" y="3122613"/>
          <p14:tracePt t="15535" x="2073275" y="3122613"/>
          <p14:tracePt t="15543" x="2062163" y="3128963"/>
          <p14:tracePt t="15553" x="2039938" y="3128963"/>
          <p14:tracePt t="15563" x="2028825" y="3128963"/>
          <p14:tracePt t="15571" x="1990725" y="3128963"/>
          <p14:tracePt t="15579" x="1968500" y="3133725"/>
          <p14:tracePt t="15587" x="1951038" y="3133725"/>
          <p14:tracePt t="15595" x="1935163" y="3133725"/>
          <p14:tracePt t="15603" x="1905000" y="3133725"/>
          <p14:tracePt t="15611" x="1890713" y="3133725"/>
          <p14:tracePt t="15619" x="1868488" y="3133725"/>
          <p14:tracePt t="15627" x="1838325" y="3133725"/>
          <p14:tracePt t="15635" x="1819275" y="3125788"/>
          <p14:tracePt t="15643" x="1804988" y="3125788"/>
          <p14:tracePt t="15651" x="1785938" y="3125788"/>
          <p14:tracePt t="15659" x="1774825" y="3128963"/>
          <p14:tracePt t="15667" x="1770063" y="3128963"/>
          <p14:tracePt t="15675" x="1766888" y="3128963"/>
          <p14:tracePt t="15692" x="1763713" y="3128963"/>
          <p14:tracePt t="15723" x="1758950" y="3128963"/>
          <p14:tracePt t="15732" x="1758950" y="3133725"/>
          <p14:tracePt t="15739" x="1755775" y="3133725"/>
          <p14:tracePt t="15758" x="1755775" y="3136900"/>
          <p14:tracePt t="15768" x="1747838" y="3140075"/>
          <p14:tracePt t="15777" x="1739900" y="3144838"/>
          <p14:tracePt t="15785" x="1725613" y="3152775"/>
          <p14:tracePt t="15793" x="1714500" y="3167063"/>
          <p14:tracePt t="15802" x="1700213" y="3178175"/>
          <p14:tracePt t="15810" x="1687513" y="3192463"/>
          <p14:tracePt t="15817" x="1673225" y="3205163"/>
          <p14:tracePt t="15825" x="1662113" y="3222625"/>
          <p14:tracePt t="15833" x="1647825" y="3238500"/>
          <p14:tracePt t="15841" x="1639888" y="3257550"/>
          <p14:tracePt t="15849" x="1628775" y="3268663"/>
          <p14:tracePt t="15857" x="1620838" y="3275013"/>
          <p14:tracePt t="15865" x="1617663" y="3282950"/>
          <p14:tracePt t="15873" x="1612900" y="3297238"/>
          <p14:tracePt t="15899" x="1609725" y="3309938"/>
          <p14:tracePt t="15905" x="1609725" y="3316288"/>
          <p14:tracePt t="15913" x="1609725" y="3321050"/>
          <p14:tracePt t="15921" x="1609725" y="3324225"/>
          <p14:tracePt t="15929" x="1609725" y="3327400"/>
          <p14:tracePt t="15937" x="1609725" y="3332163"/>
          <p14:tracePt t="15945" x="1609725" y="3338513"/>
          <p14:tracePt t="15953" x="1609725" y="3343275"/>
          <p14:tracePt t="15963" x="1609725" y="3354388"/>
          <p14:tracePt t="15969" x="1609725" y="3365500"/>
          <p14:tracePt t="15977" x="1609725" y="3373438"/>
          <p14:tracePt t="15985" x="1606550" y="3379788"/>
          <p14:tracePt t="15993" x="1606550" y="3384550"/>
          <p14:tracePt t="16001" x="1606550" y="3387725"/>
          <p14:tracePt t="17397" x="1601788" y="3390900"/>
          <p14:tracePt t="17403" x="1595438" y="3395663"/>
          <p14:tracePt t="17411" x="1587500" y="3398838"/>
          <p14:tracePt t="17419" x="1576388" y="3398838"/>
          <p14:tracePt t="17427" x="1568450" y="3402013"/>
          <p14:tracePt t="17437" x="1565275" y="3402013"/>
          <p14:tracePt t="17443" x="1560513" y="3402013"/>
          <p14:tracePt t="17533" x="1560513" y="3406775"/>
          <p14:tracePt t="17541" x="1554163" y="3406775"/>
          <p14:tracePt t="17549" x="1549400" y="3406775"/>
          <p14:tracePt t="17557" x="1538288" y="3409950"/>
          <p14:tracePt t="17565" x="1530350" y="3409950"/>
          <p14:tracePt t="17573" x="1519238" y="3414713"/>
          <p14:tracePt t="17582" x="1508125" y="3414713"/>
          <p14:tracePt t="17589" x="1493838" y="3414713"/>
          <p14:tracePt t="17597" x="1485900" y="3414713"/>
          <p14:tracePt t="17605" x="1482725" y="3414713"/>
          <p14:tracePt t="17613" x="1466850" y="3414713"/>
          <p14:tracePt t="17629" x="1455738" y="3414713"/>
          <p14:tracePt t="17637" x="1449388" y="3414713"/>
          <p14:tracePt t="17645" x="1433513" y="3414713"/>
          <p14:tracePt t="17653" x="1419225" y="3409950"/>
          <p14:tracePt t="17661" x="1408113" y="3409950"/>
          <p14:tracePt t="17669" x="1381125" y="3402013"/>
          <p14:tracePt t="17677" x="1366838" y="3402013"/>
          <p14:tracePt t="17685" x="1355725" y="3398838"/>
          <p14:tracePt t="17693" x="1339850" y="3398838"/>
          <p14:tracePt t="17703" x="1328738" y="3395663"/>
          <p14:tracePt t="17713" x="1317625" y="3390900"/>
          <p14:tracePt t="17721" x="1309688" y="3387725"/>
          <p14:tracePt t="17729" x="1306513" y="3387725"/>
          <p14:tracePt t="17737" x="1303338" y="3384550"/>
          <p14:tracePt t="17745" x="1298575" y="3379788"/>
          <p14:tracePt t="17753" x="1295400" y="3376613"/>
          <p14:tracePt t="17761" x="1295400" y="3373438"/>
          <p14:tracePt t="17771" x="1292225" y="3368675"/>
          <p14:tracePt t="17777" x="1287463" y="3357563"/>
          <p14:tracePt t="17787" x="1287463" y="3346450"/>
          <p14:tracePt t="17795" x="1287463" y="3332163"/>
          <p14:tracePt t="17803" x="1287463" y="3309938"/>
          <p14:tracePt t="17811" x="1287463" y="3286125"/>
          <p14:tracePt t="17819" x="1287463" y="3257550"/>
          <p14:tracePt t="17827" x="1287463" y="3227388"/>
          <p14:tracePt t="17836" x="1287463" y="3189288"/>
          <p14:tracePt t="17843" x="1287463" y="3159125"/>
          <p14:tracePt t="17851" x="1287463" y="3133725"/>
          <p14:tracePt t="17860" x="1287463" y="3111500"/>
          <p14:tracePt t="17867" x="1287463" y="3098800"/>
          <p14:tracePt t="17875" x="1287463" y="3084513"/>
          <p14:tracePt t="17883" x="1295400" y="3070225"/>
          <p14:tracePt t="17891" x="1306513" y="3059113"/>
          <p14:tracePt t="17899" x="1317625" y="3054350"/>
          <p14:tracePt t="17910" x="1331913" y="3051175"/>
          <p14:tracePt t="17919" x="1366838" y="3043238"/>
          <p14:tracePt t="17927" x="1397000" y="3040063"/>
          <p14:tracePt t="17935" x="1433513" y="3040063"/>
          <p14:tracePt t="17943" x="1477963" y="3032125"/>
          <p14:tracePt t="17951" x="1524000" y="3032125"/>
          <p14:tracePt t="17959" x="1560513" y="3032125"/>
          <p14:tracePt t="17967" x="1598613" y="3032125"/>
          <p14:tracePt t="17975" x="1631950" y="3028950"/>
          <p14:tracePt t="17983" x="1647825" y="3028950"/>
          <p14:tracePt t="17991" x="1654175" y="3028950"/>
          <p14:tracePt t="17999" x="1662113" y="3028950"/>
          <p14:tracePt t="18007" x="1665288" y="3028950"/>
          <p14:tracePt t="18039" x="1670050" y="3028950"/>
          <p14:tracePt t="18047" x="1676400" y="3032125"/>
          <p14:tracePt t="18057" x="1684338" y="3035300"/>
          <p14:tracePt t="18065" x="1692275" y="3043238"/>
          <p14:tracePt t="18073" x="1700213" y="3051175"/>
          <p14:tracePt t="18082" x="1711325" y="3059113"/>
          <p14:tracePt t="18089" x="1725613" y="3073400"/>
          <p14:tracePt t="18097" x="1736725" y="3084513"/>
          <p14:tracePt t="18105" x="1747838" y="3092450"/>
          <p14:tracePt t="18113" x="1752600" y="3103563"/>
          <p14:tracePt t="18121" x="1752600" y="3106738"/>
          <p14:tracePt t="18129" x="1752600" y="3114675"/>
          <p14:tracePt t="18149" x="1752600" y="3125788"/>
          <p14:tracePt t="18153" x="1752600" y="3136900"/>
          <p14:tracePt t="18161" x="1752600" y="3148013"/>
          <p14:tracePt t="18169" x="1752600" y="3155950"/>
          <p14:tracePt t="18177" x="1752600" y="3167063"/>
          <p14:tracePt t="18185" x="1752600" y="3181350"/>
          <p14:tracePt t="18193" x="1752600" y="3192463"/>
          <p14:tracePt t="18201" x="1752600" y="3208338"/>
          <p14:tracePt t="18209" x="1752600" y="3230563"/>
          <p14:tracePt t="18217" x="1752600" y="3249613"/>
          <p14:tracePt t="18225" x="1752600" y="3260725"/>
          <p14:tracePt t="18233" x="1752600" y="3275013"/>
          <p14:tracePt t="18241" x="1752600" y="3290888"/>
          <p14:tracePt t="18249" x="1752600" y="3302000"/>
          <p14:tracePt t="18257" x="1752600" y="3309938"/>
          <p14:tracePt t="18265" x="1744663" y="3321050"/>
          <p14:tracePt t="18273" x="1739900" y="3332163"/>
          <p14:tracePt t="18282" x="1739900" y="3338513"/>
          <p14:tracePt t="18289" x="1736725" y="3354388"/>
          <p14:tracePt t="18297" x="1733550" y="3362325"/>
          <p14:tracePt t="18305" x="1728788" y="3373438"/>
          <p14:tracePt t="18313" x="1725613" y="3379788"/>
          <p14:tracePt t="18323" x="1722438" y="3387725"/>
          <p14:tracePt t="18329" x="1714500" y="3390900"/>
          <p14:tracePt t="18339" x="1711325" y="3398838"/>
          <p14:tracePt t="18347" x="1703388" y="3402013"/>
          <p14:tracePt t="18355" x="1700213" y="3406775"/>
          <p14:tracePt t="18363" x="1692275" y="3409950"/>
          <p14:tracePt t="18371" x="1687513" y="3409950"/>
          <p14:tracePt t="18387" x="1681163" y="3414713"/>
          <p14:tracePt t="18395" x="1673225" y="3414713"/>
          <p14:tracePt t="18403" x="1665288" y="3414713"/>
          <p14:tracePt t="18411" x="1658938" y="3414713"/>
          <p14:tracePt t="18421" x="1651000" y="3414713"/>
          <p14:tracePt t="18432" x="1639888" y="3417888"/>
          <p14:tracePt t="18439" x="1624013" y="3417888"/>
          <p14:tracePt t="18447" x="1612900" y="3421063"/>
          <p14:tracePt t="18456" x="1601788" y="3421063"/>
          <p14:tracePt t="18463" x="1590675" y="3421063"/>
          <p14:tracePt t="18471" x="1582738" y="3421063"/>
          <p14:tracePt t="18479" x="1579563" y="3421063"/>
          <p14:tracePt t="18487" x="1571625" y="3421063"/>
          <p14:tracePt t="18495" x="1565275" y="3421063"/>
          <p14:tracePt t="18503" x="1560513" y="3421063"/>
          <p14:tracePt t="18511" x="1554163" y="3421063"/>
          <p14:tracePt t="18520" x="1549400" y="3417888"/>
          <p14:tracePt t="18527" x="1541463" y="3414713"/>
          <p14:tracePt t="18535" x="1535113" y="3409950"/>
          <p14:tracePt t="18543" x="1527175" y="3406775"/>
          <p14:tracePt t="18552" x="1519238" y="3402013"/>
          <p14:tracePt t="18560" x="1504950" y="3395663"/>
          <p14:tracePt t="18567" x="1493838" y="3395663"/>
          <p14:tracePt t="18575" x="1482725" y="3390900"/>
          <p14:tracePt t="18583" x="1466850" y="3384550"/>
          <p14:tracePt t="18591" x="1460500" y="3379788"/>
          <p14:tracePt t="18599" x="1452563" y="3376613"/>
          <p14:tracePt t="18607" x="1444625" y="3376613"/>
          <p14:tracePt t="18615" x="1444625" y="3373438"/>
          <p14:tracePt t="18693" x="1444625" y="3368675"/>
          <p14:tracePt t="21256" x="1425575" y="3357563"/>
          <p14:tracePt t="21264" x="1392238" y="3335338"/>
          <p14:tracePt t="21271" x="1336675" y="3297238"/>
          <p14:tracePt t="21279" x="1254125" y="3241675"/>
          <p14:tracePt t="21287" x="1122363" y="3128963"/>
          <p14:tracePt t="21295" x="962025" y="2968625"/>
          <p14:tracePt t="21303" x="804863" y="2781300"/>
          <p14:tracePt t="21311" x="669925" y="2582863"/>
          <p14:tracePt t="21319" x="557213" y="2403475"/>
          <p14:tracePt t="21327" x="490538" y="2216150"/>
          <p14:tracePt t="21335" x="446088" y="2062163"/>
          <p14:tracePt t="21343" x="438150" y="1905000"/>
          <p14:tracePt t="21352" x="438150" y="1797050"/>
          <p14:tracePt t="21359" x="457200" y="1695450"/>
          <p14:tracePt t="21367" x="498475" y="1606550"/>
          <p14:tracePt t="21376" x="534988" y="1546225"/>
          <p14:tracePt t="21383" x="579438" y="1501775"/>
          <p14:tracePt t="21392" x="614363" y="1474788"/>
          <p14:tracePt t="21399" x="639763" y="1460500"/>
          <p14:tracePt t="21407" x="650875" y="1449388"/>
          <p14:tracePt t="21416" x="658813" y="1444625"/>
          <p14:tracePt t="21423" x="661988" y="1444625"/>
          <p14:tracePt t="21432" x="661988" y="1441450"/>
          <p14:tracePt t="21586" x="644525" y="1430338"/>
          <p14:tracePt t="21595" x="603250" y="1400175"/>
          <p14:tracePt t="21605" x="568325" y="1373188"/>
          <p14:tracePt t="21613" x="542925" y="1344613"/>
          <p14:tracePt t="21622" x="531813" y="1317625"/>
          <p14:tracePt t="21630" x="527050" y="1287463"/>
          <p14:tracePt t="21637" x="520700" y="1243013"/>
          <p14:tracePt t="21645" x="509588" y="1187450"/>
          <p14:tracePt t="21653" x="482600" y="1127125"/>
          <p14:tracePt t="21661" x="452438" y="1055688"/>
          <p14:tracePt t="21669" x="404813" y="973138"/>
          <p14:tracePt t="21677" x="336550" y="890588"/>
          <p14:tracePt t="21685" x="288925" y="835025"/>
          <p14:tracePt t="21693" x="236538" y="785813"/>
          <p14:tracePt t="21701" x="195263" y="749300"/>
          <p14:tracePt t="21710" x="160338" y="722313"/>
          <p14:tracePt t="21717" x="134938" y="703263"/>
          <p14:tracePt t="21725" x="115888" y="696913"/>
          <p14:tracePt t="21733" x="107950" y="692150"/>
          <p14:tracePt t="21741" x="101600" y="692150"/>
          <p14:tracePt t="21749" x="96838" y="692150"/>
          <p14:tracePt t="21757" x="93663" y="692150"/>
          <p14:tracePt t="21773" x="93663" y="700088"/>
          <p14:tracePt t="21784" x="93663" y="703263"/>
          <p14:tracePt t="21789" x="93663" y="708025"/>
          <p14:tracePt t="21799" x="96838" y="722313"/>
          <p14:tracePt t="21811" x="101600" y="730250"/>
          <p14:tracePt t="21819" x="107950" y="738188"/>
          <p14:tracePt t="21827" x="119063" y="744538"/>
          <p14:tracePt t="21835" x="131763" y="752475"/>
          <p14:tracePt t="21844" x="146050" y="766763"/>
          <p14:tracePt t="21851" x="153988" y="785813"/>
          <p14:tracePt t="21859" x="171450" y="812800"/>
          <p14:tracePt t="21867" x="179388" y="842963"/>
          <p14:tracePt t="21883" x="179388" y="895350"/>
          <p14:tracePt t="21884" x="187325" y="969963"/>
          <p14:tracePt t="21891" x="201613" y="1055688"/>
          <p14:tracePt t="21899" x="209550" y="1182688"/>
          <p14:tracePt t="21909" x="231775" y="1314450"/>
          <p14:tracePt t="21916" x="250825" y="1444625"/>
          <p14:tracePt t="21924" x="314325" y="1601788"/>
          <p14:tracePt t="21932" x="404813" y="1793875"/>
          <p14:tracePt t="21940" x="504825" y="1987550"/>
          <p14:tracePt t="21948" x="628650" y="2182813"/>
          <p14:tracePt t="21955" x="766763" y="2381250"/>
          <p14:tracePt t="21963" x="901700" y="2579688"/>
          <p14:tracePt t="21971" x="1028700" y="2789238"/>
          <p14:tracePt t="21979" x="1127125" y="2968625"/>
          <p14:tracePt t="21988" x="1212850" y="3128963"/>
          <p14:tracePt t="21995" x="1265238" y="3257550"/>
          <p14:tracePt t="22005" x="1325563" y="3387725"/>
          <p14:tracePt t="22012" x="1331913" y="3462338"/>
          <p14:tracePt t="22019" x="1331913" y="3530600"/>
          <p14:tracePt t="22027" x="1331913" y="3589338"/>
          <p14:tracePt t="22035" x="1331913" y="3641725"/>
          <p14:tracePt t="22045" x="1331913" y="3687763"/>
          <p14:tracePt t="22053" x="1331913" y="3717925"/>
          <p14:tracePt t="22059" x="1331913" y="3746500"/>
          <p14:tracePt t="22069" x="1339850" y="3773488"/>
          <p14:tracePt t="22077" x="1355725" y="3787775"/>
          <p14:tracePt t="22085" x="1366838" y="3795713"/>
          <p14:tracePt t="22093" x="1381125" y="3803650"/>
          <p14:tracePt t="22101" x="1403350" y="3817938"/>
          <p14:tracePt t="22109" x="1422400" y="3822700"/>
          <p14:tracePt t="22117" x="1433513" y="3829050"/>
          <p14:tracePt t="22125" x="1444625" y="3833813"/>
          <p14:tracePt t="22133" x="1455738" y="3848100"/>
          <p14:tracePt t="22141" x="1466850" y="3859213"/>
          <p14:tracePt t="22149" x="1477963" y="3878263"/>
          <p14:tracePt t="22157" x="1485900" y="3897313"/>
          <p14:tracePt t="22165" x="1493838" y="3911600"/>
          <p14:tracePt t="22173" x="1508125" y="3930650"/>
          <p14:tracePt t="22181" x="1538288" y="3963988"/>
          <p14:tracePt t="22190" x="1560513" y="3997325"/>
          <p14:tracePt t="22197" x="1587500" y="4032250"/>
          <p14:tracePt t="22205" x="1624013" y="4062413"/>
          <p14:tracePt t="22214" x="1654175" y="4076700"/>
          <p14:tracePt t="22221" x="1687513" y="4087813"/>
          <p14:tracePt t="22229" x="1728788" y="4098925"/>
          <p14:tracePt t="22237" x="1758950" y="4098925"/>
          <p14:tracePt t="22245" x="1781175" y="4098925"/>
          <p14:tracePt t="22253" x="1800225" y="4098925"/>
          <p14:tracePt t="22262" x="1827213" y="4084638"/>
          <p14:tracePt t="22270" x="1838325" y="4062413"/>
          <p14:tracePt t="22277" x="1857375" y="4035425"/>
          <p14:tracePt t="22286" x="1871663" y="4002088"/>
          <p14:tracePt t="22293" x="1882775" y="3971925"/>
          <p14:tracePt t="22301" x="1898650" y="3944938"/>
          <p14:tracePt t="22311" x="1912938" y="3919538"/>
          <p14:tracePt t="22322" x="1924050" y="3892550"/>
          <p14:tracePt t="22329" x="1962150" y="3844925"/>
          <p14:tracePt t="22337" x="1973263" y="3811588"/>
          <p14:tracePt t="22345" x="1987550" y="3784600"/>
          <p14:tracePt t="22356" x="1990725" y="3762375"/>
          <p14:tracePt t="22364" x="1998663" y="3724275"/>
          <p14:tracePt t="22371" x="1998663" y="3690938"/>
          <p14:tracePt t="22379" x="1995488" y="3660775"/>
          <p14:tracePt t="22388" x="1995488" y="3624263"/>
          <p14:tracePt t="22396" x="1965325" y="3582988"/>
          <p14:tracePt t="22403" x="1931988" y="3548063"/>
          <p14:tracePt t="22411" x="1890713" y="3519488"/>
          <p14:tracePt t="22419" x="1841500" y="3481388"/>
          <p14:tracePt t="22428" x="1800225" y="3451225"/>
          <p14:tracePt t="22435" x="1774825" y="3436938"/>
          <p14:tracePt t="22443" x="1747838" y="3421063"/>
          <p14:tracePt t="22452" x="1739900" y="3409950"/>
          <p14:tracePt t="22460" x="1728788" y="3406775"/>
          <p14:tracePt t="22467" x="1725613" y="3406775"/>
          <p14:tracePt t="22476" x="1722438" y="3406775"/>
          <p14:tracePt t="22483" x="1717675" y="3406775"/>
          <p14:tracePt t="22508" x="1714500" y="3406775"/>
          <p14:tracePt t="22523" x="1706563" y="3406775"/>
          <p14:tracePt t="22539" x="1700213" y="3406775"/>
          <p14:tracePt t="22547" x="1695450" y="3406775"/>
          <p14:tracePt t="22555" x="1687513" y="3406775"/>
          <p14:tracePt t="22564" x="1684338" y="3406775"/>
          <p14:tracePt t="22571" x="1676400" y="3406775"/>
          <p14:tracePt t="22580" x="1670050" y="3406775"/>
          <p14:tracePt t="22588" x="1662113" y="3406775"/>
          <p14:tracePt t="22595" x="1662113" y="3409950"/>
          <p14:tracePt t="22604" x="1658938" y="3409950"/>
          <p14:tracePt t="22612" x="1658938" y="3414713"/>
          <p14:tracePt t="22619" x="1654175" y="3414713"/>
          <p14:tracePt t="22627" x="1651000" y="3417888"/>
          <p14:tracePt t="22635" x="1651000" y="3421063"/>
          <p14:tracePt t="22646" x="1647825" y="3421063"/>
          <p14:tracePt t="22652" x="1647825" y="3425825"/>
          <p14:tracePt t="22670" x="1643063" y="3425825"/>
          <p14:tracePt t="22677" x="1639888" y="3425825"/>
          <p14:tracePt t="22685" x="1639888" y="3429000"/>
          <p14:tracePt t="22694" x="1635125" y="3429000"/>
          <p14:tracePt t="22702" x="1628775" y="3429000"/>
          <p14:tracePt t="22709" x="1617663" y="3429000"/>
          <p14:tracePt t="22718" x="1601788" y="3429000"/>
          <p14:tracePt t="22726" x="1598613" y="3429000"/>
          <p14:tracePt t="22734" x="1590675" y="3429000"/>
          <p14:tracePt t="22741" x="1582738" y="3429000"/>
          <p14:tracePt t="22758" x="1579563" y="3429000"/>
          <p14:tracePt t="22782" x="1576388" y="3429000"/>
          <p14:tracePt t="22798" x="1571625" y="3425825"/>
          <p14:tracePt t="22805" x="1571625" y="3421063"/>
          <p14:tracePt t="22814" x="1568450" y="3421063"/>
          <p14:tracePt t="22824" x="1565275" y="3417888"/>
          <p14:tracePt t="22841" x="1557338" y="3414713"/>
          <p14:tracePt t="22849" x="1554163" y="3414713"/>
          <p14:tracePt t="22857" x="1546225" y="3414713"/>
          <p14:tracePt t="22865" x="1541463" y="3414713"/>
          <p14:tracePt t="22874" x="1535113" y="3414713"/>
          <p14:tracePt t="22889" x="1530350" y="3414713"/>
          <p14:tracePt t="22995" x="1527175" y="3414713"/>
          <p14:tracePt t="23004" x="1524000" y="3417888"/>
          <p14:tracePt t="23011" x="1524000" y="3421063"/>
          <p14:tracePt t="23020" x="1519238" y="3421063"/>
          <p14:tracePt t="23030" x="1516063" y="3425825"/>
          <p14:tracePt t="23039" x="1512888" y="3425825"/>
          <p14:tracePt t="23135" x="1512888" y="3429000"/>
          <p14:tracePt t="23143" x="1508125" y="3429000"/>
          <p14:tracePt t="23160" x="1504950" y="3429000"/>
          <p14:tracePt t="23183" x="1501775" y="3432175"/>
          <p14:tracePt t="23222" x="1497013" y="3432175"/>
          <p14:tracePt t="23261" x="1497013" y="3436938"/>
          <p14:tracePt t="23309" x="1493838" y="3436938"/>
          <p14:tracePt t="23326" x="1493838" y="3440113"/>
          <p14:tracePt t="23336" x="1489075" y="3440113"/>
          <p14:tracePt t="23381" x="1489075" y="3443288"/>
          <p14:tracePt t="23568" x="1489075" y="3448050"/>
          <p14:tracePt t="23592" x="1485900" y="3448050"/>
          <p14:tracePt t="24930" x="1482725" y="3448050"/>
          <p14:tracePt t="24938" x="1477963" y="3448050"/>
          <p14:tracePt t="24961" x="1474788" y="3448050"/>
          <p14:tracePt t="25017" x="1474788" y="3443288"/>
          <p14:tracePt t="25050" x="1474788" y="3440113"/>
          <p14:tracePt t="25057" x="1471613" y="3440113"/>
          <p14:tracePt t="25065" x="1471613" y="3436938"/>
          <p14:tracePt t="25089" x="1471613" y="3432175"/>
          <p14:tracePt t="32784" x="1471613" y="3429000"/>
          <p14:tracePt t="32824" x="1471613" y="3425825"/>
          <p14:tracePt t="32914" x="1471613" y="3421063"/>
          <p14:tracePt t="32920" x="1471613" y="3417888"/>
          <p14:tracePt t="32938" x="1471613" y="3414713"/>
          <p14:tracePt t="32954" x="1471613" y="3409950"/>
          <p14:tracePt t="32962" x="1466850" y="3409950"/>
          <p14:tracePt t="32970" x="1463675" y="3409950"/>
          <p14:tracePt t="32978" x="1449388" y="3402013"/>
          <p14:tracePt t="32986" x="1436688" y="3398838"/>
          <p14:tracePt t="32994" x="1414463" y="3398838"/>
          <p14:tracePt t="33002" x="1392238" y="3395663"/>
          <p14:tracePt t="33010" x="1373188" y="3395663"/>
          <p14:tracePt t="33018" x="1350963" y="3390900"/>
          <p14:tracePt t="33026" x="1331913" y="3390900"/>
          <p14:tracePt t="33034" x="1317625" y="3390900"/>
          <p14:tracePt t="33042" x="1298575" y="3390900"/>
          <p14:tracePt t="33050" x="1287463" y="3390900"/>
          <p14:tracePt t="33058" x="1273175" y="3390900"/>
          <p14:tracePt t="33066" x="1257300" y="3390900"/>
          <p14:tracePt t="33074" x="1246188" y="3395663"/>
          <p14:tracePt t="33083" x="1227138" y="3402013"/>
          <p14:tracePt t="33090" x="1216025" y="3417888"/>
          <p14:tracePt t="33098" x="1201738" y="3436938"/>
          <p14:tracePt t="33106" x="1179513" y="3470275"/>
          <p14:tracePt t="33114" x="1157288" y="3503613"/>
          <p14:tracePt t="33122" x="1133475" y="3536950"/>
          <p14:tracePt t="33130" x="1111250" y="3563938"/>
          <p14:tracePt t="33138" x="1096963" y="3589338"/>
          <p14:tracePt t="33149" x="1085850" y="3608388"/>
          <p14:tracePt t="33154" x="1077913" y="3627438"/>
          <p14:tracePt t="33162" x="1069975" y="3641725"/>
          <p14:tracePt t="33170" x="1066800" y="3657600"/>
          <p14:tracePt t="33178" x="1066800" y="3665538"/>
          <p14:tracePt t="33186" x="1066800" y="3671888"/>
          <p14:tracePt t="33194" x="1066800" y="3683000"/>
          <p14:tracePt t="33202" x="1066800" y="3690938"/>
          <p14:tracePt t="33212" x="1066800" y="3702050"/>
          <p14:tracePt t="33218" x="1066800" y="3717925"/>
          <p14:tracePt t="33228" x="1066800" y="3729038"/>
          <p14:tracePt t="33236" x="1069975" y="3735388"/>
          <p14:tracePt t="33244" x="1077913" y="3743325"/>
          <p14:tracePt t="33252" x="1081088" y="3751263"/>
          <p14:tracePt t="33260" x="1093788" y="3759200"/>
          <p14:tracePt t="33268" x="1108075" y="3773488"/>
          <p14:tracePt t="33276" x="1119188" y="3776663"/>
          <p14:tracePt t="33284" x="1130300" y="3784600"/>
          <p14:tracePt t="33292" x="1149350" y="3795713"/>
          <p14:tracePt t="33300" x="1163638" y="3803650"/>
          <p14:tracePt t="33308" x="1179513" y="3811588"/>
          <p14:tracePt t="33316" x="1198563" y="3822700"/>
          <p14:tracePt t="33324" x="1223963" y="3836988"/>
          <p14:tracePt t="33332" x="1250950" y="3848100"/>
          <p14:tracePt t="33340" x="1268413" y="3856038"/>
          <p14:tracePt t="33348" x="1295400" y="3867150"/>
          <p14:tracePt t="33356" x="1306513" y="3870325"/>
          <p14:tracePt t="33364" x="1314450" y="3875088"/>
          <p14:tracePt t="33372" x="1320800" y="3875088"/>
          <p14:tracePt t="33380" x="1320800" y="3878263"/>
          <p14:tracePt t="33460" x="1325563" y="3878263"/>
          <p14:tracePt t="33468" x="1328738" y="3878263"/>
          <p14:tracePt t="33476" x="1331913" y="3875088"/>
          <p14:tracePt t="33484" x="1336675" y="3875088"/>
          <p14:tracePt t="33492" x="1344613" y="3875088"/>
          <p14:tracePt t="33502" x="1347788" y="3870325"/>
          <p14:tracePt t="33614" x="1350963" y="3870325"/>
          <p14:tracePt t="33622" x="1355725" y="3870325"/>
          <p14:tracePt t="33630" x="1358900" y="3875088"/>
          <p14:tracePt t="33638" x="1366838" y="3875088"/>
          <p14:tracePt t="33646" x="1370013" y="3875088"/>
          <p14:tracePt t="33654" x="1377950" y="3875088"/>
          <p14:tracePt t="33662" x="1384300" y="3875088"/>
          <p14:tracePt t="33670" x="1392238" y="3875088"/>
          <p14:tracePt t="33680" x="1400175" y="3875088"/>
          <p14:tracePt t="33686" x="1411288" y="3875088"/>
          <p14:tracePt t="33694" x="1425575" y="3875088"/>
          <p14:tracePt t="33702" x="1436688" y="3870325"/>
          <p14:tracePt t="33710" x="1449388" y="3870325"/>
          <p14:tracePt t="33718" x="1455738" y="3870325"/>
          <p14:tracePt t="33726" x="1463675" y="3870325"/>
          <p14:tracePt t="33734" x="1466850" y="3870325"/>
          <p14:tracePt t="33742" x="1471613" y="3870325"/>
          <p14:tracePt t="33750" x="1474788" y="3875088"/>
          <p14:tracePt t="33758" x="1477963" y="3875088"/>
          <p14:tracePt t="33766" x="1482725" y="3875088"/>
          <p14:tracePt t="33774" x="1497013" y="3875088"/>
          <p14:tracePt t="33783" x="1508125" y="3875088"/>
          <p14:tracePt t="33790" x="1519238" y="3875088"/>
          <p14:tracePt t="33799" x="1530350" y="3875088"/>
          <p14:tracePt t="33806" x="1541463" y="3875088"/>
          <p14:tracePt t="33816" x="1549400" y="3875088"/>
          <p14:tracePt t="33824" x="1565275" y="3875088"/>
          <p14:tracePt t="33833" x="1571625" y="3875088"/>
          <p14:tracePt t="33840" x="1576388" y="3875088"/>
          <p14:tracePt t="33848" x="1582738" y="3875088"/>
          <p14:tracePt t="33856" x="1598613" y="3875088"/>
          <p14:tracePt t="33864" x="1606550" y="3875088"/>
          <p14:tracePt t="33883" x="1609725" y="3875088"/>
          <p14:tracePt t="33888" x="1612900" y="3875088"/>
          <p14:tracePt t="33896" x="1620838" y="3875088"/>
          <p14:tracePt t="33904" x="1628775" y="3870325"/>
          <p14:tracePt t="33912" x="1639888" y="3867150"/>
          <p14:tracePt t="33920" x="1658938" y="3867150"/>
          <p14:tracePt t="33928" x="1681163" y="3859213"/>
          <p14:tracePt t="33936" x="1692275" y="3859213"/>
          <p14:tracePt t="33944" x="1714500" y="3856038"/>
          <p14:tracePt t="33952" x="1733550" y="3851275"/>
          <p14:tracePt t="33960" x="1752600" y="3848100"/>
          <p14:tracePt t="33968" x="1774825" y="3840163"/>
          <p14:tracePt t="33976" x="1792288" y="3836988"/>
          <p14:tracePt t="33986" x="1808163" y="3833813"/>
          <p14:tracePt t="33996" x="1827213" y="3829050"/>
          <p14:tracePt t="34004" x="1838325" y="3822700"/>
          <p14:tracePt t="34012" x="1844675" y="3817938"/>
          <p14:tracePt t="34020" x="1849438" y="3817938"/>
          <p14:tracePt t="34028" x="1849438" y="3814763"/>
          <p14:tracePt t="34066" x="1852613" y="3814763"/>
          <p14:tracePt t="34082" x="1857375" y="3814763"/>
          <p14:tracePt t="34088" x="1860550" y="3817938"/>
          <p14:tracePt t="34098" x="1863725" y="3817938"/>
          <p14:tracePt t="34106" x="1868488" y="3817938"/>
          <p14:tracePt t="34114" x="1874838" y="3822700"/>
          <p14:tracePt t="34122" x="1879600" y="3822700"/>
          <p14:tracePt t="34130" x="1882775" y="3822700"/>
          <p14:tracePt t="34138" x="1885950" y="3822700"/>
          <p14:tracePt t="34210" x="1885950" y="3829050"/>
          <p14:tracePt t="34218" x="1885950" y="3836988"/>
          <p14:tracePt t="34226" x="1885950" y="3844925"/>
          <p14:tracePt t="34234" x="1885950" y="3848100"/>
          <p14:tracePt t="34242" x="1885950" y="3856038"/>
          <p14:tracePt t="34250" x="1885950" y="3859213"/>
          <p14:tracePt t="34258" x="1885950" y="3863975"/>
          <p14:tracePt t="34274" x="1885950" y="3867150"/>
          <p14:tracePt t="34290" x="1879600" y="3867150"/>
          <p14:tracePt t="34298" x="1852613" y="3867150"/>
          <p14:tracePt t="34306" x="1819275" y="3867150"/>
          <p14:tracePt t="34314" x="1774825" y="3867150"/>
          <p14:tracePt t="34322" x="1728788" y="3856038"/>
          <p14:tracePt t="34330" x="1692275" y="3848100"/>
          <p14:tracePt t="34338" x="1658938" y="3836988"/>
          <p14:tracePt t="34346" x="1624013" y="3825875"/>
          <p14:tracePt t="34354" x="1606550" y="3817938"/>
          <p14:tracePt t="34364" x="1587500" y="3811588"/>
          <p14:tracePt t="34370" x="1568450" y="3798888"/>
          <p14:tracePt t="34380" x="1557338" y="3792538"/>
          <p14:tracePt t="34388" x="1549400" y="3776663"/>
          <p14:tracePt t="34396" x="1535113" y="3765550"/>
          <p14:tracePt t="34404" x="1524000" y="3754438"/>
          <p14:tracePt t="34412" x="1508125" y="3732213"/>
          <p14:tracePt t="34420" x="1497013" y="3721100"/>
          <p14:tracePt t="34428" x="1485900" y="3702050"/>
          <p14:tracePt t="34436" x="1477963" y="3683000"/>
          <p14:tracePt t="34444" x="1477963" y="3665538"/>
          <p14:tracePt t="34452" x="1471613" y="3641725"/>
          <p14:tracePt t="34460" x="1471613" y="3627438"/>
          <p14:tracePt t="34468" x="1474788" y="3605213"/>
          <p14:tracePt t="34476" x="1477963" y="3586163"/>
          <p14:tracePt t="34484" x="1485900" y="3560763"/>
          <p14:tracePt t="34492" x="1508125" y="3541713"/>
          <p14:tracePt t="34499" x="1535113" y="3511550"/>
          <p14:tracePt t="34508" x="1568450" y="3495675"/>
          <p14:tracePt t="34516" x="1601788" y="3481388"/>
          <p14:tracePt t="34524" x="1639888" y="3470275"/>
          <p14:tracePt t="34534" x="1695450" y="3451225"/>
          <p14:tracePt t="34540" x="1739900" y="3443288"/>
          <p14:tracePt t="34548" x="1789113" y="3432175"/>
          <p14:tracePt t="34556" x="1827213" y="3429000"/>
          <p14:tracePt t="34564" x="1863725" y="3429000"/>
          <p14:tracePt t="34572" x="1901825" y="3429000"/>
          <p14:tracePt t="34580" x="1935163" y="3429000"/>
          <p14:tracePt t="34588" x="1954213" y="3436938"/>
          <p14:tracePt t="34596" x="1976438" y="3448050"/>
          <p14:tracePt t="34604" x="1995488" y="3462338"/>
          <p14:tracePt t="34612" x="2017713" y="3478213"/>
          <p14:tracePt t="34620" x="2036763" y="3492500"/>
          <p14:tracePt t="34628" x="2047875" y="3519488"/>
          <p14:tracePt t="34636" x="2055813" y="3541713"/>
          <p14:tracePt t="34644" x="2055813" y="3575050"/>
          <p14:tracePt t="34652" x="2062163" y="3597275"/>
          <p14:tracePt t="34662" x="2062163" y="3619500"/>
          <p14:tracePt t="34670" x="2062163" y="3638550"/>
          <p14:tracePt t="34678" x="2062163" y="3652838"/>
          <p14:tracePt t="34686" x="2062163" y="3671888"/>
          <p14:tracePt t="34694" x="2062163" y="3683000"/>
          <p14:tracePt t="34704" x="2062163" y="3702050"/>
          <p14:tracePt t="34714" x="2062163" y="3713163"/>
          <p14:tracePt t="34722" x="2055813" y="3724275"/>
          <p14:tracePt t="34730" x="2051050" y="3732213"/>
          <p14:tracePt t="34738" x="2039938" y="3746500"/>
          <p14:tracePt t="34746" x="2020888" y="3754438"/>
          <p14:tracePt t="34754" x="1987550" y="3765550"/>
          <p14:tracePt t="34762" x="1957388" y="3781425"/>
          <p14:tracePt t="34770" x="1924050" y="3787775"/>
          <p14:tracePt t="34778" x="1890713" y="3798888"/>
          <p14:tracePt t="34786" x="1852613" y="3803650"/>
          <p14:tracePt t="34794" x="1816100" y="3811588"/>
          <p14:tracePt t="34802" x="1792288" y="3811588"/>
          <p14:tracePt t="34810" x="1766888" y="3814763"/>
          <p14:tracePt t="34818" x="1752600" y="3814763"/>
          <p14:tracePt t="34826" x="1736725" y="3814763"/>
          <p14:tracePt t="34834" x="1725613" y="3814763"/>
          <p14:tracePt t="34842" x="1717675" y="3814763"/>
          <p14:tracePt t="34850" x="1706563" y="3814763"/>
          <p14:tracePt t="34858" x="1700213" y="3814763"/>
          <p14:tracePt t="34866" x="1695450" y="3814763"/>
          <p14:tracePt t="34883" x="1692275" y="3814763"/>
          <p14:tracePt t="34890" x="1692275" y="3811588"/>
          <p14:tracePt t="34898" x="1687513" y="3811588"/>
          <p14:tracePt t="34908" x="1681163" y="3803650"/>
          <p14:tracePt t="34914" x="1676400" y="3803650"/>
          <p14:tracePt t="34922" x="1673225" y="3798888"/>
          <p14:tracePt t="34930" x="1665288" y="3798888"/>
          <p14:tracePt t="34938" x="1662113" y="3798888"/>
          <p14:tracePt t="34954" x="1654175" y="3798888"/>
          <p14:tracePt t="34964" x="1651000" y="3798888"/>
          <p14:tracePt t="34972" x="1647825" y="3798888"/>
          <p14:tracePt t="34980" x="1643063" y="3798888"/>
          <p14:tracePt t="34988" x="1639888" y="3798888"/>
          <p14:tracePt t="35004" x="1635125" y="3798888"/>
          <p14:tracePt t="35994" x="1635125" y="3806825"/>
          <p14:tracePt t="36002" x="1635125" y="3825875"/>
          <p14:tracePt t="36010" x="1635125" y="3840163"/>
          <p14:tracePt t="36018" x="1635125" y="3851275"/>
          <p14:tracePt t="36026" x="1635125" y="3870325"/>
          <p14:tracePt t="36034" x="1635125" y="3881438"/>
          <p14:tracePt t="36042" x="1635125" y="3892550"/>
          <p14:tracePt t="36049" x="1635125" y="3900488"/>
          <p14:tracePt t="36058" x="1635125" y="3908425"/>
          <p14:tracePt t="36067" x="1635125" y="3916363"/>
          <p14:tracePt t="36074" x="1643063" y="3922713"/>
          <p14:tracePt t="36082" x="1651000" y="3930650"/>
          <p14:tracePt t="36090" x="1662113" y="3933825"/>
          <p14:tracePt t="36098" x="1665288" y="3938588"/>
          <p14:tracePt t="36106" x="1670050" y="3938588"/>
          <p14:tracePt t="36116" x="1670050" y="3941763"/>
          <p14:tracePt t="36200" x="1670050" y="3949700"/>
          <p14:tracePt t="36208" x="1670050" y="3956050"/>
          <p14:tracePt t="36216" x="1670050" y="3963988"/>
          <p14:tracePt t="36224" x="1670050" y="3971925"/>
          <p14:tracePt t="36232" x="1670050" y="3975100"/>
          <p14:tracePt t="36264" x="1670050" y="3979863"/>
          <p14:tracePt t="36304" x="1670050" y="3983038"/>
          <p14:tracePt t="36320" x="1665288" y="3986213"/>
          <p14:tracePt t="36328" x="1665288" y="3994150"/>
          <p14:tracePt t="36336" x="1662113" y="3997325"/>
          <p14:tracePt t="36344" x="1662113" y="4002088"/>
          <p14:tracePt t="36352" x="1658938" y="4010025"/>
          <p14:tracePt t="36362" x="1658938" y="4016375"/>
          <p14:tracePt t="36368" x="1658938" y="4021138"/>
          <p14:tracePt t="36378" x="1658938" y="4024313"/>
          <p14:tracePt t="36554" x="1658938" y="4027488"/>
          <p14:tracePt t="36562" x="1658938" y="4032250"/>
          <p14:tracePt t="36586" x="1658938" y="4035425"/>
          <p14:tracePt t="36788" x="1651000" y="4038600"/>
          <p14:tracePt t="36796" x="1643063" y="4043363"/>
          <p14:tracePt t="36804" x="1635125" y="4046538"/>
          <p14:tracePt t="36812" x="1631950" y="4046538"/>
          <p14:tracePt t="36820" x="1628775" y="4046538"/>
          <p14:tracePt t="36844" x="1628775" y="4049713"/>
          <p14:tracePt t="36856" x="1624013" y="4049713"/>
          <p14:tracePt t="36864" x="1624013" y="4054475"/>
          <p14:tracePt t="36900" x="1624013" y="4057650"/>
          <p14:tracePt t="36904" x="1620838" y="4062413"/>
          <p14:tracePt t="36912" x="1620838" y="4065588"/>
          <p14:tracePt t="36920" x="1620838" y="4068763"/>
          <p14:tracePt t="36952" x="1617663" y="4073525"/>
          <p14:tracePt t="36998" x="1612900" y="4073525"/>
          <p14:tracePt t="37006" x="1606550" y="4073525"/>
          <p14:tracePt t="37014" x="1595438" y="4062413"/>
          <p14:tracePt t="37022" x="1576388" y="4054475"/>
          <p14:tracePt t="37030" x="1557338" y="4043363"/>
          <p14:tracePt t="37038" x="1516063" y="4021138"/>
          <p14:tracePt t="37046" x="1471613" y="3997325"/>
          <p14:tracePt t="37054" x="1422400" y="3960813"/>
          <p14:tracePt t="37062" x="1370013" y="3919538"/>
          <p14:tracePt t="37070" x="1320800" y="3851275"/>
          <p14:tracePt t="37078" x="1265238" y="3751263"/>
          <p14:tracePt t="37086" x="1216025" y="3635375"/>
          <p14:tracePt t="37094" x="1174750" y="3511550"/>
          <p14:tracePt t="37102" x="1141413" y="3376613"/>
          <p14:tracePt t="37110" x="1122363" y="3244850"/>
          <p14:tracePt t="37118" x="1122363" y="3136900"/>
          <p14:tracePt t="37126" x="1122363" y="3032125"/>
          <p14:tracePt t="37134" x="1141413" y="2927350"/>
          <p14:tracePt t="37142" x="1174750" y="2844800"/>
          <p14:tracePt t="37150" x="1212850" y="2789238"/>
          <p14:tracePt t="37160" x="1273175" y="2732088"/>
          <p14:tracePt t="37170" x="1320800" y="2695575"/>
          <p14:tracePt t="37178" x="1392238" y="2646363"/>
          <p14:tracePt t="37186" x="1455738" y="2616200"/>
          <p14:tracePt t="37194" x="1516063" y="2590800"/>
          <p14:tracePt t="37203" x="1587500" y="2568575"/>
          <p14:tracePt t="37210" x="1639888" y="2557463"/>
          <p14:tracePt t="37218" x="1700213" y="2538413"/>
          <p14:tracePt t="37226" x="1747838" y="2527300"/>
          <p14:tracePt t="37234" x="1800225" y="2511425"/>
          <p14:tracePt t="37242" x="1844675" y="2508250"/>
          <p14:tracePt t="37250" x="1898650" y="2508250"/>
          <p14:tracePt t="37258" x="1962150" y="2500313"/>
          <p14:tracePt t="37268" x="2014538" y="2497138"/>
          <p14:tracePt t="37276" x="2058988" y="2497138"/>
          <p14:tracePt t="37284" x="2095500" y="2497138"/>
          <p14:tracePt t="37292" x="2125663" y="2497138"/>
          <p14:tracePt t="37301" x="2160588" y="2500313"/>
          <p14:tracePt t="37308" x="2182813" y="2511425"/>
          <p14:tracePt t="37316" x="2208213" y="2511425"/>
          <p14:tracePt t="37324" x="2238375" y="2511425"/>
          <p14:tracePt t="37333" x="2260600" y="2511425"/>
          <p14:tracePt t="37340" x="2282825" y="2511425"/>
          <p14:tracePt t="37348" x="2317750" y="2505075"/>
          <p14:tracePt t="37356" x="2343150" y="2497138"/>
          <p14:tracePt t="37367" x="2354263" y="2492375"/>
          <p14:tracePt t="37376" x="2362200" y="2489200"/>
          <p14:tracePt t="37384" x="2365375" y="2489200"/>
          <p14:tracePt t="37482" x="2365375" y="2486025"/>
          <p14:tracePt t="37488" x="2365375" y="2481263"/>
          <p14:tracePt t="37504" x="2365375" y="2478088"/>
          <p14:tracePt t="37520" x="2365375" y="2474913"/>
          <p14:tracePt t="37570" x="2365375" y="2470150"/>
          <p14:tracePt t="37586" x="2365375" y="2466975"/>
          <p14:tracePt t="37602" x="2373313" y="2463800"/>
          <p14:tracePt t="37610" x="2381250" y="2455863"/>
          <p14:tracePt t="37618" x="2392363" y="2439988"/>
          <p14:tracePt t="37626" x="2403475" y="2428875"/>
          <p14:tracePt t="37634" x="2414588" y="2417763"/>
          <p14:tracePt t="37642" x="2422525" y="2406650"/>
          <p14:tracePt t="37650" x="2428875" y="2395538"/>
          <p14:tracePt t="37659" x="2444750" y="2387600"/>
          <p14:tracePt t="37666" x="2451100" y="2373313"/>
          <p14:tracePt t="37674" x="2466975" y="2354263"/>
          <p14:tracePt t="37682" x="2470150" y="2343150"/>
          <p14:tracePt t="37690" x="2478088" y="2332038"/>
          <p14:tracePt t="37698" x="2492375" y="2306638"/>
          <p14:tracePt t="37706" x="2505075" y="2279650"/>
          <p14:tracePt t="37714" x="2522538" y="2254250"/>
          <p14:tracePt t="37722" x="2541588" y="2227263"/>
          <p14:tracePt t="37730" x="2557463" y="2201863"/>
          <p14:tracePt t="37738" x="2563813" y="2182813"/>
          <p14:tracePt t="37746" x="2579688" y="2163763"/>
          <p14:tracePt t="37754" x="2586038" y="2152650"/>
          <p14:tracePt t="37762" x="2597150" y="2141538"/>
          <p14:tracePt t="37770" x="2605088" y="2136775"/>
          <p14:tracePt t="37778" x="2613025" y="2133600"/>
          <p14:tracePt t="37786" x="2616200" y="2133600"/>
          <p14:tracePt t="37810" x="2620963" y="2133600"/>
          <p14:tracePt t="37828" x="2620963" y="2130425"/>
          <p14:tracePt t="37836" x="2627313" y="2130425"/>
          <p14:tracePt t="37844" x="2635250" y="2125663"/>
          <p14:tracePt t="37852" x="2657475" y="2119313"/>
          <p14:tracePt t="37860" x="2679700" y="2119313"/>
          <p14:tracePt t="37868" x="2698750" y="2114550"/>
          <p14:tracePt t="37878" x="2720975" y="2114550"/>
          <p14:tracePt t="37888" x="2759075" y="2114550"/>
          <p14:tracePt t="37896" x="2792413" y="2114550"/>
          <p14:tracePt t="37904" x="2836863" y="2111375"/>
          <p14:tracePt t="37912" x="2889250" y="2111375"/>
          <p14:tracePt t="37920" x="2941638" y="2111375"/>
          <p14:tracePt t="37928" x="2987675" y="2111375"/>
          <p14:tracePt t="37936" x="3032125" y="2111375"/>
          <p14:tracePt t="37944" x="3084513" y="2111375"/>
          <p14:tracePt t="37952" x="3136900" y="2111375"/>
          <p14:tracePt t="37960" x="3197225" y="2111375"/>
          <p14:tracePt t="37968" x="3249613" y="2111375"/>
          <p14:tracePt t="37976" x="3294063" y="2111375"/>
          <p14:tracePt t="37984" x="3338513" y="2103438"/>
          <p14:tracePt t="37992" x="3384550" y="2103438"/>
          <p14:tracePt t="38000" x="3413125" y="2103438"/>
          <p14:tracePt t="38008" x="3451225" y="2100263"/>
          <p14:tracePt t="38016" x="3478213" y="2100263"/>
          <p14:tracePt t="38024" x="3492500" y="2100263"/>
          <p14:tracePt t="38032" x="3500438" y="2100263"/>
          <p14:tracePt t="38040" x="3503613" y="2100263"/>
          <p14:tracePt t="38206" x="3478213" y="2100263"/>
          <p14:tracePt t="38214" x="3425825" y="2100263"/>
          <p14:tracePt t="38222" x="3349625" y="2108200"/>
          <p14:tracePt t="38230" x="3282950" y="2114550"/>
          <p14:tracePt t="38238" x="3208338" y="2119313"/>
          <p14:tracePt t="38246" x="3140075" y="2133600"/>
          <p14:tracePt t="38254" x="3087688" y="2136775"/>
          <p14:tracePt t="38262" x="3040063" y="2149475"/>
          <p14:tracePt t="38270" x="3017838" y="2155825"/>
          <p14:tracePt t="38278" x="2987675" y="2155825"/>
          <p14:tracePt t="38288" x="2968625" y="2160588"/>
          <p14:tracePt t="38294" x="2957513" y="2160588"/>
          <p14:tracePt t="38302" x="2946400" y="2163763"/>
          <p14:tracePt t="38310" x="2935288" y="2163763"/>
          <p14:tracePt t="38318" x="2927350" y="2163763"/>
          <p14:tracePt t="38326" x="2919413" y="2163763"/>
          <p14:tracePt t="38334" x="2913063" y="2163763"/>
          <p14:tracePt t="38342" x="2908300" y="2163763"/>
          <p14:tracePt t="38349" x="2900363" y="2160588"/>
          <p14:tracePt t="38358" x="2894013" y="2155825"/>
          <p14:tracePt t="38367" x="2886075" y="2152650"/>
          <p14:tracePt t="38374" x="2871788" y="2149475"/>
          <p14:tracePt t="38384" x="2860675" y="2149475"/>
          <p14:tracePt t="38392" x="2852738" y="2149475"/>
          <p14:tracePt t="38398" x="2841625" y="2149475"/>
          <p14:tracePt t="38408" x="2830513" y="2149475"/>
          <p14:tracePt t="38416" x="2822575" y="2149475"/>
          <p14:tracePt t="38424" x="2814638" y="2149475"/>
          <p14:tracePt t="38432" x="2806700" y="2149475"/>
          <p14:tracePt t="38440" x="2800350" y="2149475"/>
          <p14:tracePt t="38448" x="2792413" y="2149475"/>
          <p14:tracePt t="38456" x="2784475" y="2149475"/>
          <p14:tracePt t="38464" x="2778125" y="2149475"/>
          <p14:tracePt t="38488" x="2773363" y="2149475"/>
          <p14:tracePt t="38552" x="2773363" y="2152650"/>
          <p14:tracePt t="38560" x="2795588" y="2155825"/>
          <p14:tracePt t="38568" x="2833688" y="2160588"/>
          <p14:tracePt t="38576" x="2894013" y="2166938"/>
          <p14:tracePt t="38586" x="2968625" y="2166938"/>
          <p14:tracePt t="38594" x="3051175" y="2171700"/>
          <p14:tracePt t="38604" x="3133725" y="2178050"/>
          <p14:tracePt t="38613" x="3208338" y="2178050"/>
          <p14:tracePt t="38620" x="3282950" y="2178050"/>
          <p14:tracePt t="38628" x="3338513" y="2178050"/>
          <p14:tracePt t="38636" x="3409950" y="2185988"/>
          <p14:tracePt t="38644" x="3473450" y="2185988"/>
          <p14:tracePt t="38652" x="3525838" y="2185988"/>
          <p14:tracePt t="38660" x="3586163" y="2185988"/>
          <p14:tracePt t="38670" x="3630613" y="2185988"/>
          <p14:tracePt t="38676" x="3668713" y="2185988"/>
          <p14:tracePt t="38684" x="3702050" y="2185988"/>
          <p14:tracePt t="38694" x="3716338" y="2189163"/>
          <p14:tracePt t="38703" x="3729038" y="2189163"/>
          <p14:tracePt t="38708" x="3732213" y="2189163"/>
          <p14:tracePt t="38718" x="3735388" y="2193925"/>
          <p14:tracePt t="38726" x="3740150" y="2193925"/>
          <p14:tracePt t="38794" x="3740150" y="2197100"/>
          <p14:tracePt t="38818" x="3735388" y="2197100"/>
          <p14:tracePt t="38826" x="3732213" y="2197100"/>
          <p14:tracePt t="38834" x="3729038" y="2201863"/>
          <p14:tracePt t="38842" x="3713163" y="2201863"/>
          <p14:tracePt t="38850" x="3690938" y="2208213"/>
          <p14:tracePt t="38858" x="3660775" y="2212975"/>
          <p14:tracePt t="38867" x="3630613" y="2212975"/>
          <p14:tracePt t="38874" x="3582988" y="2224088"/>
          <p14:tracePt t="38883" x="3530600" y="2230438"/>
          <p14:tracePt t="38900" x="3440113" y="2241550"/>
          <p14:tracePt t="38906" x="3406775" y="2241550"/>
          <p14:tracePt t="38914" x="3376613" y="2246313"/>
          <p14:tracePt t="38922" x="3338513" y="2246313"/>
          <p14:tracePt t="38930" x="3302000" y="2254250"/>
          <p14:tracePt t="38938" x="3268663" y="2254250"/>
          <p14:tracePt t="38946" x="3230563" y="2257425"/>
          <p14:tracePt t="38954" x="3192463" y="2265363"/>
          <p14:tracePt t="38964" x="3148013" y="2268538"/>
          <p14:tracePt t="38972" x="3114675" y="2276475"/>
          <p14:tracePt t="38980" x="3076575" y="2279650"/>
          <p14:tracePt t="38988" x="3054350" y="2279650"/>
          <p14:tracePt t="38996" x="3035300" y="2282825"/>
          <p14:tracePt t="39004" x="3013075" y="2282825"/>
          <p14:tracePt t="39012" x="3001963" y="2287588"/>
          <p14:tracePt t="39020" x="2987675" y="2287588"/>
          <p14:tracePt t="39028" x="2976563" y="2287588"/>
          <p14:tracePt t="39036" x="2965450" y="2290763"/>
          <p14:tracePt t="39044" x="2952750" y="2290763"/>
          <p14:tracePt t="39052" x="2946400" y="2290763"/>
          <p14:tracePt t="39060" x="2938463" y="2295525"/>
          <p14:tracePt t="39068" x="2930525" y="2298700"/>
          <p14:tracePt t="39076" x="2924175" y="2298700"/>
          <p14:tracePt t="39084" x="2919413" y="2298700"/>
          <p14:tracePt t="39092" x="2916238" y="2298700"/>
          <p14:tracePt t="39100" x="2908300" y="2301875"/>
          <p14:tracePt t="39116" x="2905125" y="2301875"/>
          <p14:tracePt t="39124" x="2900363" y="2301875"/>
          <p14:tracePt t="39164" x="2897188" y="2301875"/>
          <p14:tracePt t="39172" x="2894013" y="2301875"/>
          <p14:tracePt t="39180" x="2886075" y="2301875"/>
          <p14:tracePt t="39188" x="2878138" y="2301875"/>
          <p14:tracePt t="39196" x="2871788" y="2301875"/>
          <p14:tracePt t="39204" x="2867025" y="2301875"/>
          <p14:tracePt t="39212" x="2863850" y="2301875"/>
          <p14:tracePt t="39382" x="2860675" y="2301875"/>
          <p14:tracePt t="39390" x="2855913" y="2301875"/>
          <p14:tracePt t="39398" x="2852738" y="2298700"/>
          <p14:tracePt t="39406" x="2847975" y="2295525"/>
          <p14:tracePt t="39414" x="2847975" y="2290763"/>
          <p14:tracePt t="39422" x="2847975" y="2287588"/>
          <p14:tracePt t="39430" x="2844800" y="2282825"/>
          <p14:tracePt t="39438" x="2841625" y="2276475"/>
          <p14:tracePt t="39454" x="2836863" y="2271713"/>
          <p14:tracePt t="39462" x="2830513" y="2268538"/>
          <p14:tracePt t="39470" x="2822575" y="2265363"/>
          <p14:tracePt t="39478" x="2806700" y="2257425"/>
          <p14:tracePt t="39486" x="2800350" y="2254250"/>
          <p14:tracePt t="39494" x="2781300" y="2246313"/>
          <p14:tracePt t="39502" x="2773363" y="2241550"/>
          <p14:tracePt t="39510" x="2762250" y="2241550"/>
          <p14:tracePt t="39520" x="2751138" y="2238375"/>
          <p14:tracePt t="39526" x="2743200" y="2235200"/>
          <p14:tracePt t="39536" x="2736850" y="2235200"/>
          <p14:tracePt t="39544" x="2728913" y="2235200"/>
          <p14:tracePt t="39552" x="2720975" y="2230438"/>
          <p14:tracePt t="39560" x="2714625" y="2230438"/>
          <p14:tracePt t="39568" x="2706688" y="2230438"/>
          <p14:tracePt t="39576" x="2698750" y="2230438"/>
          <p14:tracePt t="39584" x="2695575" y="2230438"/>
          <p14:tracePt t="39592" x="2690813" y="2230438"/>
          <p14:tracePt t="39720" x="2701925" y="2230438"/>
          <p14:tracePt t="39728" x="2725738" y="2230438"/>
          <p14:tracePt t="39736" x="2770188" y="2230438"/>
          <p14:tracePt t="39744" x="2814638" y="2230438"/>
          <p14:tracePt t="39752" x="2874963" y="2227263"/>
          <p14:tracePt t="39760" x="2935288" y="2227263"/>
          <p14:tracePt t="39768" x="2994025" y="2227263"/>
          <p14:tracePt t="39776" x="3062288" y="2227263"/>
          <p14:tracePt t="39784" x="3114675" y="2227263"/>
          <p14:tracePt t="39792" x="3159125" y="2227263"/>
          <p14:tracePt t="39800" x="3211513" y="2227263"/>
          <p14:tracePt t="39808" x="3241675" y="2227263"/>
          <p14:tracePt t="39818" x="3271838" y="2227263"/>
          <p14:tracePt t="39826" x="3302000" y="2227263"/>
          <p14:tracePt t="39832" x="3327400" y="2227263"/>
          <p14:tracePt t="39842" x="3349625" y="2227263"/>
          <p14:tracePt t="39849" x="3365500" y="2227263"/>
          <p14:tracePt t="39858" x="3387725" y="2227263"/>
          <p14:tracePt t="39867" x="3409950" y="2227263"/>
          <p14:tracePt t="39874" x="3443288" y="2227263"/>
          <p14:tracePt t="39882" x="3467100" y="2224088"/>
          <p14:tracePt t="39890" x="3489325" y="2224088"/>
          <p14:tracePt t="39898" x="3506788" y="2219325"/>
          <p14:tracePt t="39906" x="3519488" y="2216150"/>
          <p14:tracePt t="39914" x="3530600" y="2216150"/>
          <p14:tracePt t="39922" x="3533775" y="2216150"/>
          <p14:tracePt t="39930" x="3541713" y="2216150"/>
          <p14:tracePt t="39938" x="3544888" y="2212975"/>
          <p14:tracePt t="40050" x="3541713" y="2212975"/>
          <p14:tracePt t="40060" x="3511550" y="2212975"/>
          <p14:tracePt t="40070" x="3481388" y="2219325"/>
          <p14:tracePt t="40078" x="3429000" y="2224088"/>
          <p14:tracePt t="40086" x="3373438" y="2235200"/>
          <p14:tracePt t="40094" x="3305175" y="2249488"/>
          <p14:tracePt t="40102" x="3238500" y="2254250"/>
          <p14:tracePt t="40110" x="3178175" y="2268538"/>
          <p14:tracePt t="40118" x="3103563" y="2271713"/>
          <p14:tracePt t="40128" x="3051175" y="2279650"/>
          <p14:tracePt t="40134" x="2998788" y="2282825"/>
          <p14:tracePt t="40144" x="2941638" y="2290763"/>
          <p14:tracePt t="40167" x="2867025" y="2295525"/>
          <p14:tracePt t="40168" x="2844800" y="2295525"/>
          <p14:tracePt t="40176" x="2822575" y="2295525"/>
          <p14:tracePt t="40184" x="2795588" y="2295525"/>
          <p14:tracePt t="40192" x="2781300" y="2295525"/>
          <p14:tracePt t="40200" x="2762250" y="2295525"/>
          <p14:tracePt t="40208" x="2751138" y="2295525"/>
          <p14:tracePt t="40216" x="2740025" y="2295525"/>
          <p14:tracePt t="40224" x="2732088" y="2295525"/>
          <p14:tracePt t="40233" x="2725738" y="2295525"/>
          <p14:tracePt t="40240" x="2717800" y="2295525"/>
          <p14:tracePt t="40256" x="2714625" y="2295525"/>
          <p14:tracePt t="40272" x="2709863" y="2295525"/>
          <p14:tracePt t="40280" x="2706688" y="2295525"/>
          <p14:tracePt t="40288" x="2701925" y="2295525"/>
          <p14:tracePt t="40296" x="2698750" y="2295525"/>
          <p14:tracePt t="40312" x="2695575" y="2295525"/>
          <p14:tracePt t="40380" x="2701925" y="2295525"/>
          <p14:tracePt t="40388" x="2709863" y="2295525"/>
          <p14:tracePt t="40398" x="2725738" y="2295525"/>
          <p14:tracePt t="40404" x="2747963" y="2295525"/>
          <p14:tracePt t="40414" x="2789238" y="2287588"/>
          <p14:tracePt t="40422" x="2847975" y="2282825"/>
          <p14:tracePt t="40430" x="2908300" y="2282825"/>
          <p14:tracePt t="40438" x="2976563" y="2282825"/>
          <p14:tracePt t="40446" x="3035300" y="2282825"/>
          <p14:tracePt t="40454" x="3095625" y="2282825"/>
          <p14:tracePt t="40462" x="3155950" y="2282825"/>
          <p14:tracePt t="40470" x="3216275" y="2282825"/>
          <p14:tracePt t="40478" x="3275013" y="2282825"/>
          <p14:tracePt t="40486" x="3335338" y="2282825"/>
          <p14:tracePt t="40494" x="3387725" y="2282825"/>
          <p14:tracePt t="40502" x="3432175" y="2282825"/>
          <p14:tracePt t="40510" x="3484563" y="2282825"/>
          <p14:tracePt t="40518" x="3530600" y="2282825"/>
          <p14:tracePt t="40526" x="3567113" y="2282825"/>
          <p14:tracePt t="40534" x="3605213" y="2276475"/>
          <p14:tracePt t="40542" x="3635375" y="2279650"/>
          <p14:tracePt t="40550" x="3668713" y="2279650"/>
          <p14:tracePt t="40558" x="3690938" y="2279650"/>
          <p14:tracePt t="40567" x="3702050" y="2279650"/>
          <p14:tracePt t="40574" x="3709988" y="2279650"/>
          <p14:tracePt t="40582" x="3713163" y="2279650"/>
          <p14:tracePt t="40598" x="3716338" y="2279650"/>
          <p14:tracePt t="40712" x="3713163" y="2282825"/>
          <p14:tracePt t="40720" x="3705225" y="2282825"/>
          <p14:tracePt t="40728" x="3694113" y="2282825"/>
          <p14:tracePt t="40736" x="3676650" y="2282825"/>
          <p14:tracePt t="40746" x="3660775" y="2282825"/>
          <p14:tracePt t="40756" x="3641725" y="2287588"/>
          <p14:tracePt t="40764" x="3611563" y="2287588"/>
          <p14:tracePt t="40772" x="3589338" y="2287588"/>
          <p14:tracePt t="40780" x="3571875" y="2295525"/>
          <p14:tracePt t="40788" x="3548063" y="2295525"/>
          <p14:tracePt t="40796" x="3519488" y="2295525"/>
          <p14:tracePt t="40804" x="3495675" y="2298700"/>
          <p14:tracePt t="40812" x="3462338" y="2301875"/>
          <p14:tracePt t="40820" x="3425825" y="2309813"/>
          <p14:tracePt t="40828" x="3390900" y="2312988"/>
          <p14:tracePt t="40836" x="3354388" y="2312988"/>
          <p14:tracePt t="40844" x="3316288" y="2320925"/>
          <p14:tracePt t="40852" x="3286125" y="2320925"/>
          <p14:tracePt t="40860" x="3255963" y="2320925"/>
          <p14:tracePt t="40868" x="3230563" y="2324100"/>
          <p14:tracePt t="40876" x="3208338" y="2324100"/>
          <p14:tracePt t="40884" x="3189288" y="2324100"/>
          <p14:tracePt t="40892" x="3170238" y="2324100"/>
          <p14:tracePt t="40900" x="3151188" y="2324100"/>
          <p14:tracePt t="40909" x="3133725" y="2324100"/>
          <p14:tracePt t="40916" x="3122613" y="2320925"/>
          <p14:tracePt t="40924" x="3106738" y="2320925"/>
          <p14:tracePt t="40932" x="3092450" y="2317750"/>
          <p14:tracePt t="40940" x="3076575" y="2317750"/>
          <p14:tracePt t="40950" x="3057525" y="2317750"/>
          <p14:tracePt t="40956" x="3035300" y="2312988"/>
          <p14:tracePt t="40964" x="3009900" y="2317750"/>
          <p14:tracePt t="40972" x="2987675" y="2320925"/>
          <p14:tracePt t="40980" x="2946400" y="2328863"/>
          <p14:tracePt t="40988" x="2916238" y="2328863"/>
          <p14:tracePt t="40998" x="2886075" y="2332038"/>
          <p14:tracePt t="41004" x="2844800" y="2335213"/>
          <p14:tracePt t="41014" x="2814638" y="2343150"/>
          <p14:tracePt t="41022" x="2784475" y="2343150"/>
          <p14:tracePt t="41030" x="2751138" y="2354263"/>
          <p14:tracePt t="41038" x="2714625" y="2359025"/>
          <p14:tracePt t="41046" x="2679700" y="2370138"/>
          <p14:tracePt t="41054" x="2643188" y="2381250"/>
          <p14:tracePt t="41062" x="2593975" y="2403475"/>
          <p14:tracePt t="41070" x="2544763" y="2428875"/>
          <p14:tracePt t="41078" x="2486025" y="2452688"/>
          <p14:tracePt t="41086" x="2422525" y="2486025"/>
          <p14:tracePt t="41094" x="2328863" y="2533650"/>
          <p14:tracePt t="41102" x="2227263" y="2579688"/>
          <p14:tracePt t="41110" x="2125663" y="2635250"/>
          <p14:tracePt t="41118" x="2006600" y="2703513"/>
          <p14:tracePt t="41126" x="1909763" y="2751138"/>
          <p14:tracePt t="41135" x="1808163" y="2795588"/>
          <p14:tracePt t="41166" x="1662113" y="2930525"/>
          <p14:tracePt t="41174" x="1643063" y="2979738"/>
          <p14:tracePt t="41182" x="1631950" y="3032125"/>
          <p14:tracePt t="41191" x="1612900" y="3084513"/>
          <p14:tracePt t="41198" x="1601788" y="3148013"/>
          <p14:tracePt t="41207" x="1582738" y="3208338"/>
          <p14:tracePt t="41216" x="1557338" y="3263900"/>
          <p14:tracePt t="41222" x="1538288" y="3316288"/>
          <p14:tracePt t="41230" x="1524000" y="3365500"/>
          <p14:tracePt t="41238" x="1512888" y="3409950"/>
          <p14:tracePt t="41246" x="1504950" y="3459163"/>
          <p14:tracePt t="41256" x="1497013" y="3503613"/>
          <p14:tracePt t="41266" x="1497013" y="3541713"/>
          <p14:tracePt t="41276" x="1501775" y="3578225"/>
          <p14:tracePt t="41284" x="1508125" y="3630613"/>
          <p14:tracePt t="41292" x="1512888" y="3679825"/>
          <p14:tracePt t="41300" x="1519238" y="3717925"/>
          <p14:tracePt t="41308" x="1530350" y="3762375"/>
          <p14:tracePt t="41316" x="1535113" y="3787775"/>
          <p14:tracePt t="41324" x="1546225" y="3822700"/>
          <p14:tracePt t="41332" x="1549400" y="3833813"/>
          <p14:tracePt t="41340" x="1549400" y="3844925"/>
          <p14:tracePt t="41348" x="1549400" y="3856038"/>
          <p14:tracePt t="41356" x="1549400" y="3863975"/>
          <p14:tracePt t="41364" x="1554163" y="3867150"/>
          <p14:tracePt t="41372" x="1557338" y="3867150"/>
          <p14:tracePt t="41380" x="1560513" y="3867150"/>
          <p14:tracePt t="41388" x="1571625" y="3867150"/>
          <p14:tracePt t="41396" x="1582738" y="3863975"/>
          <p14:tracePt t="41404" x="1601788" y="3856038"/>
          <p14:tracePt t="41412" x="1612900" y="3844925"/>
          <p14:tracePt t="41420" x="1620838" y="3836988"/>
          <p14:tracePt t="41428" x="1628775" y="3829050"/>
          <p14:tracePt t="41679" x="1624013" y="3840163"/>
          <p14:tracePt t="41686" x="1606550" y="3856038"/>
          <p14:tracePt t="41694" x="1571625" y="3878263"/>
          <p14:tracePt t="41702" x="1527175" y="3900488"/>
          <p14:tracePt t="41710" x="1463675" y="3930650"/>
          <p14:tracePt t="41718" x="1392238" y="3963988"/>
          <p14:tracePt t="41726" x="1325563" y="3986213"/>
          <p14:tracePt t="41734" x="1254125" y="4013200"/>
          <p14:tracePt t="41743" x="1209675" y="4032250"/>
          <p14:tracePt t="41750" x="1174750" y="4043363"/>
          <p14:tracePt t="41758" x="1157288" y="4057650"/>
          <p14:tracePt t="41768" x="1149350" y="4062413"/>
          <p14:tracePt t="41778" x="1149350" y="4068763"/>
          <p14:tracePt t="41786" x="1146175" y="4068763"/>
          <p14:tracePt t="41794" x="1146175" y="4076700"/>
          <p14:tracePt t="41802" x="1146175" y="4079875"/>
          <p14:tracePt t="41810" x="1146175" y="4084638"/>
          <p14:tracePt t="41818" x="1146175" y="4087813"/>
          <p14:tracePt t="41826" x="1146175" y="4090988"/>
          <p14:tracePt t="41842" x="1146175" y="4095750"/>
          <p14:tracePt t="41860" x="1146175" y="4098925"/>
          <p14:tracePt t="41868" x="1149350" y="4098925"/>
          <p14:tracePt t="41876" x="1157288" y="4098925"/>
          <p14:tracePt t="41900" x="1190625" y="4106863"/>
          <p14:tracePt t="41908" x="1204913" y="4110038"/>
          <p14:tracePt t="41916" x="1216025" y="4110038"/>
          <p14:tracePt t="41924" x="1227138" y="4117975"/>
          <p14:tracePt t="41932" x="1231900" y="4117975"/>
          <p14:tracePt t="41941" x="1235075" y="4121150"/>
          <p14:tracePt t="41956" x="1235075" y="4125913"/>
          <p14:tracePt t="41964" x="1235075" y="4129088"/>
          <p14:tracePt t="41980" x="1235075" y="4132263"/>
          <p14:tracePt t="41988" x="1238250" y="4132263"/>
          <p14:tracePt t="41996" x="1238250" y="4137025"/>
          <p14:tracePt t="42012" x="1243013" y="4137025"/>
          <p14:tracePt t="42020" x="1246188" y="4140200"/>
          <p14:tracePt t="42028" x="1250950" y="4143375"/>
          <p14:tracePt t="42036" x="1265238" y="4148138"/>
          <p14:tracePt t="42044" x="1273175" y="4151313"/>
          <p14:tracePt t="42052" x="1279525" y="4151313"/>
          <p14:tracePt t="42060" x="1287463" y="4151313"/>
          <p14:tracePt t="42068" x="1295400" y="4151313"/>
          <p14:tracePt t="42154" x="1295400" y="4154488"/>
          <p14:tracePt t="42178" x="1295400" y="4159250"/>
          <p14:tracePt t="42194" x="1298575" y="4159250"/>
          <p14:tracePt t="42322" x="1303338" y="4162425"/>
          <p14:tracePt t="42330" x="1306513" y="4162425"/>
          <p14:tracePt t="42338" x="1309688" y="4167188"/>
          <p14:tracePt t="42346" x="1314450" y="4167188"/>
          <p14:tracePt t="42468" x="1317625" y="4170363"/>
          <p14:tracePt t="42477" x="1320800" y="4170363"/>
          <p14:tracePt t="42486" x="1328738" y="4173538"/>
          <p14:tracePt t="42496" x="1347788" y="4181475"/>
          <p14:tracePt t="42504" x="1381125" y="4192588"/>
          <p14:tracePt t="42512" x="1441450" y="4203700"/>
          <p14:tracePt t="42520" x="1549400" y="4225925"/>
          <p14:tracePt t="42528" x="1736725" y="4244975"/>
          <p14:tracePt t="42536" x="1973263" y="4275138"/>
          <p14:tracePt t="42544" x="2238375" y="4319588"/>
          <p14:tracePt t="42552" x="2505075" y="4338638"/>
          <p14:tracePt t="42560" x="2770188" y="4371975"/>
          <p14:tracePt t="42568" x="3028950" y="4371975"/>
          <p14:tracePt t="42576" x="3271838" y="4371975"/>
          <p14:tracePt t="42584" x="3519488" y="4352925"/>
          <p14:tracePt t="42592" x="3735388" y="4335463"/>
          <p14:tracePt t="42600" x="3956050" y="4305300"/>
          <p14:tracePt t="42608" x="4165600" y="4275138"/>
          <p14:tracePt t="42616" x="4322763" y="4256088"/>
          <p14:tracePt t="42624" x="4421188" y="4248150"/>
          <p14:tracePt t="42633" x="4503738" y="4244975"/>
          <p14:tracePt t="42640" x="4570413" y="4244975"/>
          <p14:tracePt t="42648" x="4630738" y="4244975"/>
          <p14:tracePt t="42656" x="4675188" y="4244975"/>
          <p14:tracePt t="42664" x="4705350" y="4244975"/>
          <p14:tracePt t="42672" x="4727575" y="4244975"/>
          <p14:tracePt t="42681" x="4743450" y="4244975"/>
          <p14:tracePt t="42690" x="4749800" y="4244975"/>
          <p14:tracePt t="42806" x="4727575" y="4241800"/>
          <p14:tracePt t="42814" x="4694238" y="4233863"/>
          <p14:tracePt t="42822" x="4678363" y="4233863"/>
          <p14:tracePt t="42838" x="4686300" y="4241800"/>
          <p14:tracePt t="42846" x="4727575" y="4256088"/>
          <p14:tracePt t="42854" x="4806950" y="4289425"/>
          <p14:tracePt t="42862" x="4900613" y="4319588"/>
          <p14:tracePt t="42870" x="5049838" y="4352925"/>
          <p14:tracePt t="42879" x="5229225" y="4391025"/>
          <p14:tracePt t="42886" x="5424488" y="4421188"/>
          <p14:tracePt t="42896" x="5611813" y="4440238"/>
          <p14:tracePt t="42902" x="5780088" y="4440238"/>
          <p14:tracePt t="42910" x="5962650" y="4440238"/>
          <p14:tracePt t="42918" x="6135688" y="4424363"/>
          <p14:tracePt t="42926" x="6311900" y="4405313"/>
          <p14:tracePt t="42934" x="6469063" y="4387850"/>
          <p14:tracePt t="42942" x="6618288" y="4352925"/>
          <p14:tracePt t="42950" x="6753225" y="4327525"/>
          <p14:tracePt t="42958" x="6899275" y="4313238"/>
          <p14:tracePt t="42966" x="6999288" y="4289425"/>
          <p14:tracePt t="42976" x="7086600" y="4275138"/>
          <p14:tracePt t="42983" x="7142163" y="4271963"/>
          <p14:tracePt t="42992" x="7194550" y="4252913"/>
          <p14:tracePt t="43000" x="7232650" y="4244975"/>
          <p14:tracePt t="43008" x="7258050" y="4241800"/>
          <p14:tracePt t="43016" x="7269163" y="4237038"/>
          <p14:tracePt t="43024" x="7285038" y="4233863"/>
          <p14:tracePt t="43032" x="7285038" y="4230688"/>
          <p14:tracePt t="43168" x="7285038" y="4225925"/>
          <p14:tracePt t="43176" x="7280275" y="4219575"/>
          <p14:tracePt t="43192" x="7277100" y="4219575"/>
          <p14:tracePt t="43200" x="7277100" y="4214813"/>
          <p14:tracePt t="43208" x="7277100" y="4206875"/>
          <p14:tracePt t="43216" x="7273925" y="4203700"/>
          <p14:tracePt t="43224" x="7269163" y="4200525"/>
          <p14:tracePt t="43232" x="7265988" y="4195763"/>
          <p14:tracePt t="43240" x="7258050" y="4192588"/>
          <p14:tracePt t="43248" x="7250113" y="4189413"/>
          <p14:tracePt t="43258" x="7243763" y="4184650"/>
          <p14:tracePt t="43264" x="7235825" y="4184650"/>
          <p14:tracePt t="43274" x="7224713" y="4184650"/>
          <p14:tracePt t="43282" x="7210425" y="4184650"/>
          <p14:tracePt t="43290" x="7186613" y="4189413"/>
          <p14:tracePt t="43298" x="7169150" y="4189413"/>
          <p14:tracePt t="43306" x="7156450" y="4189413"/>
          <p14:tracePt t="43314" x="7150100" y="4192588"/>
          <p14:tracePt t="43498" x="7161213" y="4200525"/>
          <p14:tracePt t="43510" x="7172325" y="4203700"/>
          <p14:tracePt t="43519" x="7183438" y="4214813"/>
          <p14:tracePt t="43526" x="7210425" y="4222750"/>
          <p14:tracePt t="43534" x="7232650" y="4230688"/>
          <p14:tracePt t="43542" x="7265988" y="4233863"/>
          <p14:tracePt t="43550" x="7296150" y="4233863"/>
          <p14:tracePt t="43558" x="7326313" y="4237038"/>
          <p14:tracePt t="43568" x="7362825" y="4237038"/>
          <p14:tracePt t="43576" x="7400925" y="4237038"/>
          <p14:tracePt t="43584" x="7431088" y="4237038"/>
          <p14:tracePt t="43590" x="7464425" y="4237038"/>
          <p14:tracePt t="43600" x="7486650" y="4237038"/>
          <p14:tracePt t="43608" x="7500938" y="4244975"/>
          <p14:tracePt t="43616" x="7516813" y="4244975"/>
          <p14:tracePt t="43624" x="7527925" y="4248150"/>
          <p14:tracePt t="43632" x="7535863" y="4252913"/>
          <p14:tracePt t="43640" x="7539038" y="4252913"/>
          <p14:tracePt t="43648" x="7542213" y="4252913"/>
          <p14:tracePt t="43664" x="7542213" y="4256088"/>
          <p14:tracePt t="43672" x="7546975" y="4256088"/>
          <p14:tracePt t="43680" x="7550150" y="4259263"/>
          <p14:tracePt t="43688" x="7553325" y="4259263"/>
          <p14:tracePt t="43696" x="7558088" y="4264025"/>
          <p14:tracePt t="43704" x="7561263" y="4264025"/>
          <p14:tracePt t="43724" x="7566025" y="4264025"/>
          <p14:tracePt t="43732" x="7569200" y="4264025"/>
          <p14:tracePt t="43740" x="7583488" y="4259263"/>
          <p14:tracePt t="43748" x="7594600" y="4259263"/>
          <p14:tracePt t="43756" x="7605713" y="4256088"/>
          <p14:tracePt t="43764" x="7618413" y="4256088"/>
          <p14:tracePt t="43772" x="7624763" y="4252913"/>
          <p14:tracePt t="43780" x="7640638" y="4252913"/>
          <p14:tracePt t="43788" x="7646988" y="4248150"/>
          <p14:tracePt t="43796" x="7658100" y="4248150"/>
          <p14:tracePt t="43804" x="7666038" y="4244975"/>
          <p14:tracePt t="43812" x="7673975" y="4244975"/>
          <p14:tracePt t="43820" x="7677150" y="4241800"/>
          <p14:tracePt t="43828" x="7685088" y="4241800"/>
          <p14:tracePt t="43846" x="7688263" y="4241800"/>
          <p14:tracePt t="43990" x="7693025" y="4237038"/>
          <p14:tracePt t="43998" x="7696200" y="4237038"/>
          <p14:tracePt t="44006" x="7707313" y="4237038"/>
          <p14:tracePt t="44014" x="7715250" y="4233863"/>
          <p14:tracePt t="44022" x="7726363" y="4230688"/>
          <p14:tracePt t="44030" x="7734300" y="4230688"/>
          <p14:tracePt t="44038" x="7740650" y="4230688"/>
          <p14:tracePt t="44226" x="7745413" y="4230688"/>
          <p14:tracePt t="44236" x="7751763" y="4230688"/>
          <p14:tracePt t="44244" x="7762875" y="4230688"/>
          <p14:tracePt t="44252" x="7775575" y="4230688"/>
          <p14:tracePt t="44260" x="7797800" y="4230688"/>
          <p14:tracePt t="44268" x="7816850" y="4225925"/>
          <p14:tracePt t="44276" x="7845425" y="4225925"/>
          <p14:tracePt t="44284" x="7864475" y="4225925"/>
          <p14:tracePt t="44292" x="7886700" y="4222750"/>
          <p14:tracePt t="44300" x="7916863" y="4222750"/>
          <p14:tracePt t="44308" x="7939088" y="4214813"/>
          <p14:tracePt t="44316" x="7966075" y="4214813"/>
          <p14:tracePt t="44324" x="7988300" y="4214813"/>
          <p14:tracePt t="44334" x="8002588" y="4211638"/>
          <p14:tracePt t="44340" x="8021638" y="4211638"/>
          <p14:tracePt t="44348" x="8037513" y="4206875"/>
          <p14:tracePt t="44356" x="8054975" y="4206875"/>
          <p14:tracePt t="44364" x="8070850" y="4206875"/>
          <p14:tracePt t="44372" x="8089900" y="4203700"/>
          <p14:tracePt t="44380" x="8112125" y="4203700"/>
          <p14:tracePt t="44388" x="8134350" y="4203700"/>
          <p14:tracePt t="44397" x="8159750" y="4203700"/>
          <p14:tracePt t="44404" x="8175625" y="4200525"/>
          <p14:tracePt t="44412" x="8205788" y="4200525"/>
          <p14:tracePt t="44420" x="8231188" y="4200525"/>
          <p14:tracePt t="44430" x="8247063" y="4200525"/>
          <p14:tracePt t="44442" x="8277225" y="4192588"/>
          <p14:tracePt t="44450" x="8299450" y="4192588"/>
          <p14:tracePt t="44458" x="8329613" y="4189413"/>
          <p14:tracePt t="44467" x="8362950" y="4184650"/>
          <p14:tracePt t="44474" x="8393113" y="4178300"/>
          <p14:tracePt t="44482" x="8421688" y="4178300"/>
          <p14:tracePt t="44490" x="8451850" y="4178300"/>
          <p14:tracePt t="44498" x="8486775" y="4178300"/>
          <p14:tracePt t="44506" x="8509000" y="4173538"/>
          <p14:tracePt t="44514" x="8528050" y="4173538"/>
          <p14:tracePt t="44522" x="8550275" y="4170363"/>
          <p14:tracePt t="44530" x="8564563" y="4170363"/>
          <p14:tracePt t="44538" x="8583613" y="4162425"/>
          <p14:tracePt t="44546" x="8597900" y="4162425"/>
          <p14:tracePt t="44554" x="8613775" y="4159250"/>
          <p14:tracePt t="44562" x="8620125" y="4159250"/>
          <p14:tracePt t="44570" x="8628063" y="4154488"/>
          <p14:tracePt t="45030" x="8620125" y="4154488"/>
          <p14:tracePt t="45038" x="8602663" y="4159250"/>
          <p14:tracePt t="45046" x="8591550" y="4159250"/>
          <p14:tracePt t="45054" x="8575675" y="4159250"/>
          <p14:tracePt t="45062" x="8556625" y="4162425"/>
          <p14:tracePt t="45070" x="8545513" y="4162425"/>
          <p14:tracePt t="45078" x="8539163" y="4162425"/>
          <p14:tracePt t="45086" x="8531225" y="4162425"/>
          <p14:tracePt t="45094" x="8523288" y="4167188"/>
          <p14:tracePt t="45102" x="8515350" y="4167188"/>
          <p14:tracePt t="45110" x="8509000" y="4173538"/>
          <p14:tracePt t="45118" x="8501063" y="4173538"/>
          <p14:tracePt t="45126" x="8493125" y="4173538"/>
          <p14:tracePt t="45134" x="8489950" y="4173538"/>
          <p14:tracePt t="45167" x="8448675" y="4173538"/>
          <p14:tracePt t="45175" x="8437563" y="4178300"/>
          <p14:tracePt t="45183" x="8418513" y="4178300"/>
          <p14:tracePt t="45190" x="8407400" y="4184650"/>
          <p14:tracePt t="45198" x="8377238" y="4189413"/>
          <p14:tracePt t="45207" x="8355013" y="4189413"/>
          <p14:tracePt t="45214" x="8329613" y="4192588"/>
          <p14:tracePt t="45223" x="8305800" y="4195763"/>
          <p14:tracePt t="45230" x="8272463" y="4203700"/>
          <p14:tracePt t="45238" x="8258175" y="4203700"/>
          <p14:tracePt t="45246" x="8228013" y="4203700"/>
          <p14:tracePt t="45254" x="8205788" y="4206875"/>
          <p14:tracePt t="45262" x="8183563" y="4206875"/>
          <p14:tracePt t="45270" x="8148638" y="4214813"/>
          <p14:tracePt t="45278" x="8096250" y="4214813"/>
          <p14:tracePt t="45288" x="8037513" y="4219575"/>
          <p14:tracePt t="45296" x="7969250" y="4225925"/>
          <p14:tracePt t="45304" x="7886700" y="4233863"/>
          <p14:tracePt t="45312" x="7812088" y="4233863"/>
          <p14:tracePt t="45320" x="7710488" y="4237038"/>
          <p14:tracePt t="45328" x="7629525" y="4244975"/>
          <p14:tracePt t="45336" x="7550150" y="4256088"/>
          <p14:tracePt t="45344" x="7472363" y="4264025"/>
          <p14:tracePt t="45352" x="7392988" y="4275138"/>
          <p14:tracePt t="45360" x="7337425" y="4275138"/>
          <p14:tracePt t="45368" x="7296150" y="4286250"/>
          <p14:tracePt t="45376" x="7273925" y="4286250"/>
          <p14:tracePt t="45384" x="7262813" y="4286250"/>
          <p14:tracePt t="45392" x="7254875" y="4286250"/>
          <p14:tracePt t="45400" x="7239000" y="4294188"/>
          <p14:tracePt t="45408" x="7232650" y="4294188"/>
          <p14:tracePt t="45416" x="7227888" y="4294188"/>
          <p14:tracePt t="45424" x="7213600" y="4294188"/>
          <p14:tracePt t="45432" x="7202488" y="4297363"/>
          <p14:tracePt t="45440" x="7191375" y="4297363"/>
          <p14:tracePt t="45448" x="7180263" y="4300538"/>
          <p14:tracePt t="45480" x="7183438" y="4305300"/>
          <p14:tracePt t="45489" x="7191375" y="4305300"/>
          <p14:tracePt t="45496" x="7213600" y="4305300"/>
          <p14:tracePt t="45505" x="7227888" y="4297363"/>
          <p14:tracePt t="45512" x="7243763" y="4294188"/>
          <p14:tracePt t="45520" x="7250113" y="4294188"/>
          <p14:tracePt t="45528" x="7250113" y="4289425"/>
          <p14:tracePt t="45706" x="7250113" y="4286250"/>
          <p14:tracePt t="45714" x="7250113" y="4283075"/>
          <p14:tracePt t="45722" x="7239000" y="4283075"/>
          <p14:tracePt t="45730" x="7213600" y="4294188"/>
          <p14:tracePt t="45738" x="7156450" y="4305300"/>
          <p14:tracePt t="45748" x="7081838" y="4316413"/>
          <p14:tracePt t="45754" x="7007225" y="4324350"/>
          <p14:tracePt t="45762" x="6913563" y="4330700"/>
          <p14:tracePt t="45770" x="6789738" y="4338638"/>
          <p14:tracePt t="45778" x="6651625" y="4338638"/>
          <p14:tracePt t="45786" x="6513513" y="4338638"/>
          <p14:tracePt t="45794" x="6375400" y="4338638"/>
          <p14:tracePt t="45802" x="6251575" y="4338638"/>
          <p14:tracePt t="45810" x="6127750" y="4338638"/>
          <p14:tracePt t="45818" x="6049963" y="4341813"/>
          <p14:tracePt t="45826" x="5945188" y="4341813"/>
          <p14:tracePt t="45834" x="5846763" y="4341813"/>
          <p14:tracePt t="45842" x="5768975" y="4341813"/>
          <p14:tracePt t="45852" x="5694363" y="4341813"/>
          <p14:tracePt t="45860" x="5618163" y="4341813"/>
          <p14:tracePt t="45868" x="5543550" y="4341813"/>
          <p14:tracePt t="45876" x="5483225" y="4341813"/>
          <p14:tracePt t="45884" x="5430838" y="4335463"/>
          <p14:tracePt t="45892" x="5386388" y="4335463"/>
          <p14:tracePt t="45900" x="5356225" y="4335463"/>
          <p14:tracePt t="45908" x="5326063" y="4335463"/>
          <p14:tracePt t="45917" x="5308600" y="4335463"/>
          <p14:tracePt t="45925" x="5292725" y="4335463"/>
          <p14:tracePt t="45932" x="5284788" y="4335463"/>
          <p14:tracePt t="45940" x="5278438" y="4330700"/>
          <p14:tracePt t="45948" x="5270500" y="4330700"/>
          <p14:tracePt t="45956" x="5267325" y="4330700"/>
          <p14:tracePt t="45964" x="5262563" y="4327525"/>
          <p14:tracePt t="45972" x="5256213" y="4327525"/>
          <p14:tracePt t="45980" x="5256213" y="4324350"/>
          <p14:tracePt t="45988" x="5251450" y="4324350"/>
          <p14:tracePt t="46004" x="5248275" y="4324350"/>
          <p14:tracePt t="46012" x="5245100" y="4319588"/>
          <p14:tracePt t="46021" x="5240338" y="4319588"/>
          <p14:tracePt t="46029" x="5237163" y="4319588"/>
          <p14:tracePt t="46036" x="5232400" y="4319588"/>
          <p14:tracePt t="46044" x="5229225" y="4319588"/>
          <p14:tracePt t="46052" x="5221288" y="4316413"/>
          <p14:tracePt t="46060" x="5214938" y="4316413"/>
          <p14:tracePt t="46070" x="5199063" y="4316413"/>
          <p14:tracePt t="46076" x="5184775" y="4316413"/>
          <p14:tracePt t="46085" x="5173663" y="4316413"/>
          <p14:tracePt t="46092" x="5165725" y="4316413"/>
          <p14:tracePt t="46101" x="5154613" y="4316413"/>
          <p14:tracePt t="46108" x="5146675" y="4313238"/>
          <p14:tracePt t="46116" x="5140325" y="4313238"/>
          <p14:tracePt t="46124" x="5135563" y="4313238"/>
          <p14:tracePt t="46134" x="5124450" y="4313238"/>
          <p14:tracePt t="46140" x="5116513" y="4308475"/>
          <p14:tracePt t="46150" x="5105400" y="4308475"/>
          <p14:tracePt t="46158" x="5099050" y="4308475"/>
          <p14:tracePt t="46167" x="5091113" y="4308475"/>
          <p14:tracePt t="46174" x="5083175" y="4308475"/>
          <p14:tracePt t="46182" x="5075238" y="4308475"/>
          <p14:tracePt t="46190" x="5072063" y="4308475"/>
          <p14:tracePt t="46198" x="5068888" y="4308475"/>
          <p14:tracePt t="46223" x="5064125" y="4308475"/>
          <p14:tracePt t="46270" x="5060950" y="4308475"/>
          <p14:tracePt t="46294" x="5053013" y="4308475"/>
          <p14:tracePt t="46302" x="5046663" y="4313238"/>
          <p14:tracePt t="46310" x="5041900" y="4313238"/>
          <p14:tracePt t="46359" x="5046663" y="4313238"/>
          <p14:tracePt t="46376" x="5049838" y="4313238"/>
          <p14:tracePt t="46394" x="5053013" y="4313238"/>
          <p14:tracePt t="46698" x="5060950" y="4308475"/>
          <p14:tracePt t="46706" x="5068888" y="4305300"/>
          <p14:tracePt t="46714" x="5080000" y="4297363"/>
          <p14:tracePt t="46722" x="5087938" y="4289425"/>
          <p14:tracePt t="46730" x="5094288" y="4286250"/>
          <p14:tracePt t="47205" x="5094288" y="4289425"/>
          <p14:tracePt t="47237" x="5094288" y="4294188"/>
          <p14:tracePt t="47455" x="5094288" y="4297363"/>
          <p14:tracePt t="47478" x="5094288" y="4300538"/>
          <p14:tracePt t="47486" x="5091113" y="4300538"/>
          <p14:tracePt t="47504" x="5083175" y="4300538"/>
          <p14:tracePt t="47510" x="5080000" y="4305300"/>
          <p14:tracePt t="47519" x="5072063" y="4305300"/>
          <p14:tracePt t="47534" x="5064125" y="4305300"/>
          <p14:tracePt t="47542" x="5057775" y="4305300"/>
          <p14:tracePt t="47558" x="5053013" y="4305300"/>
          <p14:tracePt t="47641" x="5049838" y="4305300"/>
          <p14:tracePt t="47648" x="5041900" y="4305300"/>
          <p14:tracePt t="47656" x="5030788" y="4305300"/>
          <p14:tracePt t="47664" x="5019675" y="4313238"/>
          <p14:tracePt t="47672" x="5008563" y="4313238"/>
          <p14:tracePt t="47680" x="4994275" y="4313238"/>
          <p14:tracePt t="47688" x="4981575" y="4313238"/>
          <p14:tracePt t="47696" x="4967288" y="4316413"/>
          <p14:tracePt t="47704" x="4948238" y="4319588"/>
          <p14:tracePt t="47712" x="4929188" y="4319588"/>
          <p14:tracePt t="47720" x="4906963" y="4324350"/>
          <p14:tracePt t="47728" x="4892675" y="4324350"/>
          <p14:tracePt t="47736" x="4881563" y="4324350"/>
          <p14:tracePt t="47744" x="4862513" y="4324350"/>
          <p14:tracePt t="47752" x="4854575" y="4324350"/>
          <p14:tracePt t="47760" x="4848225" y="4324350"/>
          <p14:tracePt t="47770" x="4843463" y="4324350"/>
          <p14:tracePt t="47784" x="4840288" y="4324350"/>
          <p14:tracePt t="47792" x="4837113" y="4324350"/>
          <p14:tracePt t="47801" x="4832350" y="4324350"/>
          <p14:tracePt t="47811" x="4824413" y="4324350"/>
          <p14:tracePt t="47820" x="4821238" y="4324350"/>
          <p14:tracePt t="47828" x="4818063" y="4324350"/>
          <p14:tracePt t="47837" x="4810125" y="4324350"/>
          <p14:tracePt t="47844" x="4802188" y="4327525"/>
          <p14:tracePt t="47853" x="4795838" y="4327525"/>
          <p14:tracePt t="47860" x="4787900" y="4327525"/>
          <p14:tracePt t="47868" x="4784725" y="4327525"/>
          <p14:tracePt t="47876" x="4779963" y="4327525"/>
          <p14:tracePt t="47886" x="4776788" y="4327525"/>
          <p14:tracePt t="47894" x="4772025" y="4330700"/>
          <p14:tracePt t="48300" x="4765675" y="4327525"/>
          <p14:tracePt t="48309" x="4760913" y="4327525"/>
          <p14:tracePt t="48316" x="4738688" y="4327525"/>
          <p14:tracePt t="48324" x="4705350" y="4327525"/>
          <p14:tracePt t="48332" x="4675188" y="4330700"/>
          <p14:tracePt t="48340" x="4638675" y="4330700"/>
          <p14:tracePt t="48349" x="4600575" y="4330700"/>
          <p14:tracePt t="48357" x="4570413" y="4330700"/>
          <p14:tracePt t="48364" x="4533900" y="4330700"/>
          <p14:tracePt t="48373" x="4495800" y="4330700"/>
          <p14:tracePt t="48381" x="4454525" y="4330700"/>
          <p14:tracePt t="48388" x="4424363" y="4335463"/>
          <p14:tracePt t="48397" x="4394200" y="4335463"/>
          <p14:tracePt t="48404" x="4360863" y="4338638"/>
          <p14:tracePt t="48412" x="4330700" y="4338638"/>
          <p14:tracePt t="48420" x="4286250" y="4346575"/>
          <p14:tracePt t="48430" x="4248150" y="4349750"/>
          <p14:tracePt t="48438" x="4214813" y="4357688"/>
          <p14:tracePt t="48446" x="4184650" y="4357688"/>
          <p14:tracePt t="48454" x="4154488" y="4360863"/>
          <p14:tracePt t="48462" x="4129088" y="4365625"/>
          <p14:tracePt t="48470" x="4106863" y="4371975"/>
          <p14:tracePt t="48478" x="4087813" y="4376738"/>
          <p14:tracePt t="48486" x="4076700" y="4376738"/>
          <p14:tracePt t="48494" x="4065588" y="4379913"/>
          <p14:tracePt t="48503" x="4046538" y="4383088"/>
          <p14:tracePt t="48510" x="4035425" y="4383088"/>
          <p14:tracePt t="48519" x="4032250" y="4383088"/>
          <p14:tracePt t="48528" x="4024313" y="4383088"/>
          <p14:tracePt t="48538" x="4019550" y="4383088"/>
          <p14:tracePt t="48546" x="4016375" y="4383088"/>
          <p14:tracePt t="48820" x="4024313" y="4379913"/>
          <p14:tracePt t="48828" x="4035425" y="4379913"/>
          <p14:tracePt t="48837" x="4054475" y="4376738"/>
          <p14:tracePt t="48844" x="4065588" y="4376738"/>
          <p14:tracePt t="48853" x="4073525" y="4371975"/>
          <p14:tracePt t="48861" x="4084638" y="4371975"/>
          <p14:tracePt t="48868" x="4090988" y="4371975"/>
          <p14:tracePt t="48877" x="4098925" y="4368800"/>
          <p14:tracePt t="48884" x="4106863" y="4368800"/>
          <p14:tracePt t="48892" x="4110038" y="4368800"/>
          <p14:tracePt t="48901" x="4113213" y="4368800"/>
          <p14:tracePt t="48908" x="4113213" y="4365625"/>
          <p14:tracePt t="49131" x="4090988" y="4365625"/>
          <p14:tracePt t="49139" x="4024313" y="4368800"/>
          <p14:tracePt t="49146" x="3900488" y="4376738"/>
          <p14:tracePt t="49154" x="3698875" y="4387850"/>
          <p14:tracePt t="49162" x="3451225" y="4394200"/>
          <p14:tracePt t="49170" x="3222625" y="4394200"/>
          <p14:tracePt t="49178" x="3009900" y="4405313"/>
          <p14:tracePt t="49186" x="2867025" y="4413250"/>
          <p14:tracePt t="49194" x="2792413" y="4413250"/>
          <p14:tracePt t="49203" x="2754313" y="4413250"/>
          <p14:tracePt t="49211" x="2736850" y="4418013"/>
          <p14:tracePt t="49218" x="2732088" y="4418013"/>
          <p14:tracePt t="49282" x="2736850" y="4418013"/>
          <p14:tracePt t="49292" x="2747963" y="4418013"/>
          <p14:tracePt t="49299" x="2754313" y="4418013"/>
          <p14:tracePt t="49309" x="2767013" y="4421188"/>
          <p14:tracePt t="49317" x="2778125" y="4421188"/>
          <p14:tracePt t="49324" x="2781300" y="4424363"/>
          <p14:tracePt t="49332" x="2784475" y="4429125"/>
          <p14:tracePt t="49341" x="2792413" y="4429125"/>
          <p14:tracePt t="49349" x="2795588" y="4435475"/>
          <p14:tracePt t="49356" x="2803525" y="4440238"/>
          <p14:tracePt t="49364" x="2806700" y="4443413"/>
          <p14:tracePt t="49373" x="2814638" y="4454525"/>
          <p14:tracePt t="49380" x="2819400" y="4465638"/>
          <p14:tracePt t="49388" x="2825750" y="4473575"/>
          <p14:tracePt t="49396" x="2830513" y="4481513"/>
          <p14:tracePt t="49405" x="2833688" y="4495800"/>
          <p14:tracePt t="49413" x="2833688" y="4522788"/>
          <p14:tracePt t="49420" x="2833688" y="4559300"/>
          <p14:tracePt t="49428" x="2833688" y="4608513"/>
          <p14:tracePt t="49437" x="2819400" y="4675188"/>
          <p14:tracePt t="49444" x="2800350" y="4735513"/>
          <p14:tracePt t="49452" x="2784475" y="4791075"/>
          <p14:tracePt t="49460" x="2773363" y="4829175"/>
          <p14:tracePt t="49468" x="2754313" y="4862513"/>
          <p14:tracePt t="49476" x="2740025" y="4889500"/>
          <p14:tracePt t="49484" x="2714625" y="4903788"/>
          <p14:tracePt t="49492" x="2679700" y="4926013"/>
          <p14:tracePt t="49500" x="2646363" y="4937125"/>
          <p14:tracePt t="49508" x="2616200" y="4948238"/>
          <p14:tracePt t="49517" x="2574925" y="4956175"/>
          <p14:tracePt t="49525" x="2563813" y="4956175"/>
          <p14:tracePt t="49532" x="2560638" y="4956175"/>
          <p14:tracePt t="49560" x="2560638" y="4953000"/>
          <p14:tracePt t="49568" x="2560638" y="4941888"/>
          <p14:tracePt t="49577" x="2560638" y="4933950"/>
          <p14:tracePt t="49584" x="2560638" y="4922838"/>
          <p14:tracePt t="49592" x="2560638" y="4914900"/>
          <p14:tracePt t="49600" x="2560638" y="4903788"/>
          <p14:tracePt t="49609" x="2557463" y="4895850"/>
          <p14:tracePt t="49618" x="2557463" y="4889500"/>
          <p14:tracePt t="49626" x="2557463" y="4881563"/>
          <p14:tracePt t="49634" x="2557463" y="4873625"/>
          <p14:tracePt t="49643" x="2557463" y="4867275"/>
          <p14:tracePt t="49650" x="2557463" y="4862513"/>
          <p14:tracePt t="49659" x="2557463" y="4859338"/>
          <p14:tracePt t="49667" x="2557463" y="4854575"/>
          <p14:tracePt t="49691" x="2560638" y="4854575"/>
          <p14:tracePt t="49698" x="2563813" y="4851400"/>
          <p14:tracePt t="49706" x="2563813" y="4848225"/>
          <p14:tracePt t="49714" x="2563813" y="4843463"/>
          <p14:tracePt t="49722" x="2563813" y="4837113"/>
          <p14:tracePt t="49730" x="2560638" y="4829175"/>
          <p14:tracePt t="49738" x="2552700" y="4821238"/>
          <p14:tracePt t="49747" x="2538413" y="4813300"/>
          <p14:tracePt t="49756" x="2527300" y="4806950"/>
          <p14:tracePt t="49767" x="2508250" y="4795838"/>
          <p14:tracePt t="49775" x="2489200" y="4787900"/>
          <p14:tracePt t="49782" x="2470150" y="4773613"/>
          <p14:tracePt t="49792" x="2451100" y="4749800"/>
          <p14:tracePt t="49798" x="2422525" y="4732338"/>
          <p14:tracePt t="49807" x="2406650" y="4708525"/>
          <p14:tracePt t="49815" x="2392363" y="4683125"/>
          <p14:tracePt t="49822" x="2384425" y="4664075"/>
          <p14:tracePt t="49831" x="2373313" y="4645025"/>
          <p14:tracePt t="49838" x="2365375" y="4633913"/>
          <p14:tracePt t="49846" x="2362200" y="4616450"/>
          <p14:tracePt t="49855" x="2362200" y="4603750"/>
          <p14:tracePt t="49862" x="2362200" y="4592638"/>
          <p14:tracePt t="49870" x="2362200" y="4589463"/>
          <p14:tracePt t="49880" x="2370138" y="4581525"/>
          <p14:tracePt t="49888" x="2381250" y="4578350"/>
          <p14:tracePt t="49896" x="2392363" y="4575175"/>
          <p14:tracePt t="49905" x="2414588" y="4570413"/>
          <p14:tracePt t="49913" x="2447925" y="4570413"/>
          <p14:tracePt t="49921" x="2478088" y="4570413"/>
          <p14:tracePt t="49929" x="2530475" y="4562475"/>
          <p14:tracePt t="49937" x="2590800" y="4567238"/>
          <p14:tracePt t="49945" x="2657475" y="4567238"/>
          <p14:tracePt t="49952" x="2732088" y="4562475"/>
          <p14:tracePt t="49960" x="2814638" y="4562475"/>
          <p14:tracePt t="49968" x="2886075" y="4562475"/>
          <p14:tracePt t="49976" x="2968625" y="4567238"/>
          <p14:tracePt t="49985" x="3062288" y="4567238"/>
          <p14:tracePt t="49992" x="3144838" y="4575175"/>
          <p14:tracePt t="50000" x="3227388" y="4586288"/>
          <p14:tracePt t="50008" x="3302000" y="4592638"/>
          <p14:tracePt t="50016" x="3376613" y="4603750"/>
          <p14:tracePt t="50025" x="3443288" y="4611688"/>
          <p14:tracePt t="50033" x="3511550" y="4622800"/>
          <p14:tracePt t="50040" x="3571875" y="4622800"/>
          <p14:tracePt t="50049" x="3641725" y="4633913"/>
          <p14:tracePt t="50056" x="3687763" y="4645025"/>
          <p14:tracePt t="50067" x="3740150" y="4660900"/>
          <p14:tracePt t="50072" x="3773488" y="4675188"/>
          <p14:tracePt t="50081" x="3806825" y="4691063"/>
          <p14:tracePt t="50088" x="3825875" y="4713288"/>
          <p14:tracePt t="50096" x="3840163" y="4724400"/>
          <p14:tracePt t="50104" x="3856038" y="4746625"/>
          <p14:tracePt t="50112" x="3859213" y="4757738"/>
          <p14:tracePt t="50121" x="3859213" y="4773613"/>
          <p14:tracePt t="50128" x="3859213" y="4787900"/>
          <p14:tracePt t="50136" x="3859213" y="4802188"/>
          <p14:tracePt t="50144" x="3859213" y="4821238"/>
          <p14:tracePt t="50153" x="3859213" y="4837113"/>
          <p14:tracePt t="50161" x="3848100" y="4854575"/>
          <p14:tracePt t="50171" x="3833813" y="4881563"/>
          <p14:tracePt t="50178" x="3806825" y="4903788"/>
          <p14:tracePt t="50186" x="3765550" y="4933950"/>
          <p14:tracePt t="50194" x="3716338" y="4956175"/>
          <p14:tracePt t="50203" x="3638550" y="4983163"/>
          <p14:tracePt t="50212" x="3559175" y="5008563"/>
          <p14:tracePt t="50218" x="3454400" y="5030788"/>
          <p14:tracePt t="50226" x="3349625" y="5053013"/>
          <p14:tracePt t="50234" x="3275013" y="5060950"/>
          <p14:tracePt t="50242" x="3197225" y="5064125"/>
          <p14:tracePt t="50250" x="3122613" y="5072063"/>
          <p14:tracePt t="50258" x="3046413" y="5080000"/>
          <p14:tracePt t="50269" x="2987675" y="5083175"/>
          <p14:tracePt t="50278" x="2938463" y="5091113"/>
          <p14:tracePt t="50286" x="2811463" y="5080000"/>
          <p14:tracePt t="50294" x="2751138" y="5072063"/>
          <p14:tracePt t="50303" x="2684463" y="5068888"/>
          <p14:tracePt t="50311" x="2616200" y="5068888"/>
          <p14:tracePt t="50319" x="2557463" y="5053013"/>
          <p14:tracePt t="50326" x="2497138" y="5053013"/>
          <p14:tracePt t="50335" x="2455863" y="5041900"/>
          <p14:tracePt t="50342" x="2433638" y="5041900"/>
          <p14:tracePt t="50351" x="2414588" y="5035550"/>
          <p14:tracePt t="50359" x="2403475" y="5030788"/>
          <p14:tracePt t="50367" x="2395538" y="5027613"/>
          <p14:tracePt t="50375" x="2387600" y="5024438"/>
          <p14:tracePt t="50383" x="2381250" y="5019675"/>
          <p14:tracePt t="50390" x="2365375" y="5016500"/>
          <p14:tracePt t="50399" x="2354263" y="5005388"/>
          <p14:tracePt t="50407" x="2343150" y="5000625"/>
          <p14:tracePt t="50414" x="2324100" y="4997450"/>
          <p14:tracePt t="50423" x="2312988" y="4994275"/>
          <p14:tracePt t="50431" x="2301875" y="4989513"/>
          <p14:tracePt t="50438" x="2287588" y="4986338"/>
          <p14:tracePt t="50446" x="2276475" y="4983163"/>
          <p14:tracePt t="50454" x="2268538" y="4978400"/>
          <p14:tracePt t="50463" x="2260600" y="4972050"/>
          <p14:tracePt t="50473" x="2254250" y="4967288"/>
          <p14:tracePt t="50481" x="2246313" y="4959350"/>
          <p14:tracePt t="50488" x="2238375" y="4956175"/>
          <p14:tracePt t="50497" x="2230438" y="4953000"/>
          <p14:tracePt t="50504" x="2224088" y="4948238"/>
          <p14:tracePt t="50512" x="2219325" y="4948238"/>
          <p14:tracePt t="50521" x="2212975" y="4945063"/>
          <p14:tracePt t="50528" x="2205038" y="4945063"/>
          <p14:tracePt t="50536" x="2201863" y="4945063"/>
          <p14:tracePt t="50545" x="2197100" y="4945063"/>
          <p14:tracePt t="50552" x="2193925" y="4945063"/>
          <p14:tracePt t="50560" x="2189163" y="4941888"/>
          <p14:tracePt t="50577" x="2185988" y="4937125"/>
          <p14:tracePt t="50584" x="2182813" y="4937125"/>
          <p14:tracePt t="50592" x="2182813" y="4933950"/>
          <p14:tracePt t="50600" x="2178050" y="4933950"/>
          <p14:tracePt t="50608" x="2178050" y="4930775"/>
          <p14:tracePt t="50632" x="2178050" y="4926013"/>
          <p14:tracePt t="50640" x="2174875" y="4926013"/>
          <p14:tracePt t="50672" x="2174875" y="4922838"/>
          <p14:tracePt t="50750" x="2174875" y="4919663"/>
          <p14:tracePt t="51594" x="2178050" y="4919663"/>
          <p14:tracePt t="51604" x="2185988" y="4919663"/>
          <p14:tracePt t="51612" x="2193925" y="4919663"/>
          <p14:tracePt t="51620" x="2201863" y="4919663"/>
          <p14:tracePt t="51629" x="2205038" y="4919663"/>
          <p14:tracePt t="51772" x="2208213" y="4919663"/>
          <p14:tracePt t="51927" x="2212975" y="4919663"/>
          <p14:tracePt t="51934" x="2212975" y="4922838"/>
          <p14:tracePt t="52023" x="2216150" y="4922838"/>
          <p14:tracePt t="52031" x="2216150" y="4926013"/>
          <p14:tracePt t="52039" x="2219325" y="4926013"/>
          <p14:tracePt t="52047" x="2224088" y="4926013"/>
          <p14:tracePt t="54907" x="2171700" y="4870450"/>
          <p14:tracePt t="54915" x="2051050" y="4686300"/>
          <p14:tracePt t="54923" x="1909763" y="4462463"/>
          <p14:tracePt t="54931" x="1774825" y="4181475"/>
          <p14:tracePt t="54939" x="1635125" y="3856038"/>
          <p14:tracePt t="54947" x="1504950" y="3489325"/>
          <p14:tracePt t="54955" x="1373188" y="3092450"/>
          <p14:tracePt t="54962" x="1243013" y="2679700"/>
          <p14:tracePt t="54971" x="1133475" y="2287588"/>
          <p14:tracePt t="54979" x="1028700" y="1968500"/>
          <p14:tracePt t="54987" x="923925" y="1733550"/>
          <p14:tracePt t="54995" x="842963" y="1598613"/>
          <p14:tracePt t="55003" x="785813" y="1516063"/>
          <p14:tracePt t="55011" x="738188" y="1474788"/>
          <p14:tracePt t="55019" x="700088" y="1433513"/>
          <p14:tracePt t="55027" x="677863" y="1400175"/>
          <p14:tracePt t="55035" x="673100" y="1373188"/>
          <p14:tracePt t="55044" x="673100" y="1350963"/>
          <p14:tracePt t="55053" x="673100" y="1336675"/>
          <p14:tracePt t="55061" x="673100" y="1317625"/>
          <p14:tracePt t="55069" x="673100" y="1309688"/>
          <p14:tracePt t="55077" x="673100" y="1303338"/>
          <p14:tracePt t="55085" x="673100" y="1298575"/>
          <p14:tracePt t="55201" x="666750" y="1292225"/>
          <p14:tracePt t="55209" x="639763" y="1254125"/>
          <p14:tracePt t="55217" x="603250" y="1198563"/>
          <p14:tracePt t="55225" x="565150" y="1127125"/>
          <p14:tracePt t="55233" x="520700" y="1041400"/>
          <p14:tracePt t="55241" x="487363" y="958850"/>
          <p14:tracePt t="55249" x="457200" y="849313"/>
          <p14:tracePt t="55257" x="415925" y="741363"/>
          <p14:tracePt t="55264" x="385763" y="633413"/>
          <p14:tracePt t="55273" x="363538" y="542925"/>
          <p14:tracePt t="55281" x="341313" y="438150"/>
          <p14:tracePt t="55288" x="317500" y="303213"/>
          <p14:tracePt t="55297" x="284163" y="184150"/>
          <p14:tracePt t="55305" x="242888" y="60325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893E43-2497-45BD-8672-5B81A9B00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クラス図</a:t>
            </a:r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88103B5F-9BC0-4154-8137-4BA00AB2D4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966" y="958850"/>
            <a:ext cx="8880067" cy="5337175"/>
          </a:xfrm>
        </p:spPr>
      </p:pic>
    </p:spTree>
    <p:extLst>
      <p:ext uri="{BB962C8B-B14F-4D97-AF65-F5344CB8AC3E}">
        <p14:creationId xmlns:p14="http://schemas.microsoft.com/office/powerpoint/2010/main" val="714868639"/>
      </p:ext>
    </p:extLst>
  </p:cSld>
  <p:clrMapOvr>
    <a:masterClrMapping/>
  </p:clrMapOvr>
</p:sld>
</file>

<file path=ppt/theme/theme1.xml><?xml version="1.0" encoding="utf-8"?>
<a:theme xmlns:a="http://schemas.openxmlformats.org/drawingml/2006/main" name="NecoakBlue169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>
        <a:spAutoFit/>
      </a:bodyPr>
      <a:lstStyle>
        <a:defPPr>
          <a:defRPr sz="2000" dirty="0">
            <a:latin typeface="メイリオ" panose="020B0604030504040204" pitchFamily="50" charset="-128"/>
            <a:ea typeface="メイリオ" panose="020B0604030504040204" pitchFamily="50" charset="-128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プレゼンテーション1" id="{13B773FD-21D9-40F2-9E63-9946A260A7B6}" vid="{C9B24A44-2640-434C-AB2E-38FB5923422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necoak-blue-16-9</Template>
  <TotalTime>3976</TotalTime>
  <Words>243</Words>
  <Application>Microsoft Office PowerPoint</Application>
  <PresentationFormat>ワイド画面</PresentationFormat>
  <Paragraphs>68</Paragraphs>
  <Slides>7</Slides>
  <Notes>0</Notes>
  <HiddenSlides>0</HiddenSlides>
  <MMClips>6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メイリオ</vt:lpstr>
      <vt:lpstr>Arial</vt:lpstr>
      <vt:lpstr>Calibri</vt:lpstr>
      <vt:lpstr>NecoakBlue169</vt:lpstr>
      <vt:lpstr>概念モデリング 　思考系UMLモデリングエクササイズ 　演習5「ホテル」をモデル化する</vt:lpstr>
      <vt:lpstr>題材書籍の紹介</vt:lpstr>
      <vt:lpstr>演習5</vt:lpstr>
      <vt:lpstr>状況理解</vt:lpstr>
      <vt:lpstr>追加設定</vt:lpstr>
      <vt:lpstr>モデルにおこしてみる</vt:lpstr>
      <vt:lpstr>クラス図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金子 佳樹</dc:creator>
  <cp:lastModifiedBy>金子 佳樹</cp:lastModifiedBy>
  <cp:revision>51</cp:revision>
  <dcterms:created xsi:type="dcterms:W3CDTF">2021-01-26T14:43:33Z</dcterms:created>
  <dcterms:modified xsi:type="dcterms:W3CDTF">2021-10-10T15:44:15Z</dcterms:modified>
</cp:coreProperties>
</file>

<file path=docProps/thumbnail.jpeg>
</file>